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68" r:id="rId5"/>
    <p:sldId id="295" r:id="rId6"/>
    <p:sldId id="274" r:id="rId7"/>
    <p:sldId id="312" r:id="rId8"/>
    <p:sldId id="307" r:id="rId9"/>
    <p:sldId id="318" r:id="rId10"/>
    <p:sldId id="300" r:id="rId11"/>
    <p:sldId id="314" r:id="rId12"/>
    <p:sldId id="297" r:id="rId13"/>
    <p:sldId id="316" r:id="rId14"/>
    <p:sldId id="310" r:id="rId15"/>
    <p:sldId id="319" r:id="rId16"/>
    <p:sldId id="315" r:id="rId17"/>
    <p:sldId id="317" r:id="rId18"/>
    <p:sldId id="301" r:id="rId19"/>
    <p:sldId id="304" r:id="rId20"/>
    <p:sldId id="313" r:id="rId21"/>
    <p:sldId id="305" r:id="rId22"/>
    <p:sldId id="302" r:id="rId23"/>
    <p:sldId id="303" r:id="rId24"/>
    <p:sldId id="320" r:id="rId25"/>
    <p:sldId id="321" r:id="rId26"/>
    <p:sldId id="322" r:id="rId27"/>
    <p:sldId id="276" r:id="rId28"/>
    <p:sldId id="277" r:id="rId29"/>
    <p:sldId id="273" r:id="rId30"/>
    <p:sldId id="323" r:id="rId31"/>
    <p:sldId id="324" r:id="rId32"/>
    <p:sldId id="267" r:id="rId33"/>
    <p:sldId id="325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9F"/>
    <a:srgbClr val="86786F"/>
    <a:srgbClr val="E7E3E1"/>
    <a:srgbClr val="D4CECA"/>
    <a:srgbClr val="45C1C0"/>
    <a:srgbClr val="648749"/>
    <a:srgbClr val="082A47"/>
    <a:srgbClr val="F6CF3E"/>
    <a:srgbClr val="E2891C"/>
    <a:srgbClr val="CDD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AB6AF-6DE6-453A-8B60-4968AB91E534}" v="52" dt="2025-04-04T15:01:29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ooth" userId="1a300fc6-1a20-42f7-aa2d-ac1fb90c3da5" providerId="ADAL" clId="{2CE7D87B-2EBF-41FB-9915-D249C9F2E12F}"/>
    <pc:docChg chg="undo redo custSel addSld delSld modSld sldOrd">
      <pc:chgData name="Laura Booth" userId="1a300fc6-1a20-42f7-aa2d-ac1fb90c3da5" providerId="ADAL" clId="{2CE7D87B-2EBF-41FB-9915-D249C9F2E12F}" dt="2025-03-06T19:35:12.612" v="1802" actId="20577"/>
      <pc:docMkLst>
        <pc:docMk/>
      </pc:docMkLst>
      <pc:sldChg chg="modSp mod">
        <pc:chgData name="Laura Booth" userId="1a300fc6-1a20-42f7-aa2d-ac1fb90c3da5" providerId="ADAL" clId="{2CE7D87B-2EBF-41FB-9915-D249C9F2E12F}" dt="2025-03-06T17:07:49.762" v="384" actId="207"/>
        <pc:sldMkLst>
          <pc:docMk/>
          <pc:sldMk cId="1277921225" sldId="267"/>
        </pc:sldMkLst>
        <pc:spChg chg="mod">
          <ac:chgData name="Laura Booth" userId="1a300fc6-1a20-42f7-aa2d-ac1fb90c3da5" providerId="ADAL" clId="{2CE7D87B-2EBF-41FB-9915-D249C9F2E12F}" dt="2025-03-06T17:07:49.762" v="384" actId="207"/>
          <ac:spMkLst>
            <pc:docMk/>
            <pc:sldMk cId="1277921225" sldId="267"/>
            <ac:spMk id="2" creationId="{00000000-0000-0000-0000-000000000000}"/>
          </ac:spMkLst>
        </pc:spChg>
      </pc:sldChg>
      <pc:sldChg chg="delSp modSp mod">
        <pc:chgData name="Laura Booth" userId="1a300fc6-1a20-42f7-aa2d-ac1fb90c3da5" providerId="ADAL" clId="{2CE7D87B-2EBF-41FB-9915-D249C9F2E12F}" dt="2025-03-06T17:43:42.921" v="469" actId="20577"/>
        <pc:sldMkLst>
          <pc:docMk/>
          <pc:sldMk cId="2406772927" sldId="268"/>
        </pc:sldMkLst>
        <pc:spChg chg="mod">
          <ac:chgData name="Laura Booth" userId="1a300fc6-1a20-42f7-aa2d-ac1fb90c3da5" providerId="ADAL" clId="{2CE7D87B-2EBF-41FB-9915-D249C9F2E12F}" dt="2025-03-06T17:43:42.921" v="469" actId="20577"/>
          <ac:spMkLst>
            <pc:docMk/>
            <pc:sldMk cId="2406772927" sldId="268"/>
            <ac:spMk id="8" creationId="{00000000-0000-0000-0000-000000000000}"/>
          </ac:spMkLst>
        </pc:spChg>
        <pc:picChg chg="mod">
          <ac:chgData name="Laura Booth" userId="1a300fc6-1a20-42f7-aa2d-ac1fb90c3da5" providerId="ADAL" clId="{2CE7D87B-2EBF-41FB-9915-D249C9F2E12F}" dt="2025-03-06T16:51:55.636" v="139" actId="1076"/>
          <ac:picMkLst>
            <pc:docMk/>
            <pc:sldMk cId="2406772927" sldId="268"/>
            <ac:picMk id="7" creationId="{00000000-0000-0000-0000-000000000000}"/>
          </ac:picMkLst>
        </pc:picChg>
      </pc:sldChg>
      <pc:sldChg chg="delSp add mod">
        <pc:chgData name="Laura Booth" userId="1a300fc6-1a20-42f7-aa2d-ac1fb90c3da5" providerId="ADAL" clId="{2CE7D87B-2EBF-41FB-9915-D249C9F2E12F}" dt="2025-03-06T19:12:39.540" v="927" actId="478"/>
        <pc:sldMkLst>
          <pc:docMk/>
          <pc:sldMk cId="3378099094" sldId="273"/>
        </pc:sldMkLst>
      </pc:sldChg>
      <pc:sldChg chg="modSp mod">
        <pc:chgData name="Laura Booth" userId="1a300fc6-1a20-42f7-aa2d-ac1fb90c3da5" providerId="ADAL" clId="{2CE7D87B-2EBF-41FB-9915-D249C9F2E12F}" dt="2025-03-06T17:48:05.061" v="499" actId="20577"/>
        <pc:sldMkLst>
          <pc:docMk/>
          <pc:sldMk cId="3254107888" sldId="274"/>
        </pc:sldMkLst>
        <pc:spChg chg="mod">
          <ac:chgData name="Laura Booth" userId="1a300fc6-1a20-42f7-aa2d-ac1fb90c3da5" providerId="ADAL" clId="{2CE7D87B-2EBF-41FB-9915-D249C9F2E12F}" dt="2025-03-06T17:48:05.061" v="499" actId="20577"/>
          <ac:spMkLst>
            <pc:docMk/>
            <pc:sldMk cId="3254107888" sldId="274"/>
            <ac:spMk id="7" creationId="{00000000-0000-0000-0000-000000000000}"/>
          </ac:spMkLst>
        </pc:spChg>
      </pc:sldChg>
      <pc:sldChg chg="delSp add mod">
        <pc:chgData name="Laura Booth" userId="1a300fc6-1a20-42f7-aa2d-ac1fb90c3da5" providerId="ADAL" clId="{2CE7D87B-2EBF-41FB-9915-D249C9F2E12F}" dt="2025-03-06T19:12:28.453" v="923" actId="478"/>
        <pc:sldMkLst>
          <pc:docMk/>
          <pc:sldMk cId="2392764007" sldId="276"/>
        </pc:sldMkLst>
      </pc:sldChg>
      <pc:sldChg chg="delSp add del mod">
        <pc:chgData name="Laura Booth" userId="1a300fc6-1a20-42f7-aa2d-ac1fb90c3da5" providerId="ADAL" clId="{2CE7D87B-2EBF-41FB-9915-D249C9F2E12F}" dt="2025-03-06T19:12:37.769" v="926" actId="478"/>
        <pc:sldMkLst>
          <pc:docMk/>
          <pc:sldMk cId="1720128575" sldId="277"/>
        </pc:sldMkLst>
      </pc:sldChg>
      <pc:sldChg chg="addSp modSp mod">
        <pc:chgData name="Laura Booth" userId="1a300fc6-1a20-42f7-aa2d-ac1fb90c3da5" providerId="ADAL" clId="{2CE7D87B-2EBF-41FB-9915-D249C9F2E12F}" dt="2025-03-06T17:11:25.027" v="403" actId="1076"/>
        <pc:sldMkLst>
          <pc:docMk/>
          <pc:sldMk cId="1439371667" sldId="295"/>
        </pc:sldMkLst>
        <pc:spChg chg="mod">
          <ac:chgData name="Laura Booth" userId="1a300fc6-1a20-42f7-aa2d-ac1fb90c3da5" providerId="ADAL" clId="{2CE7D87B-2EBF-41FB-9915-D249C9F2E12F}" dt="2025-03-06T17:11:25.027" v="403" actId="1076"/>
          <ac:spMkLst>
            <pc:docMk/>
            <pc:sldMk cId="1439371667" sldId="295"/>
            <ac:spMk id="5" creationId="{00000000-0000-0000-0000-000000000000}"/>
          </ac:spMkLst>
        </pc:spChg>
        <pc:picChg chg="add mod modCrop">
          <ac:chgData name="Laura Booth" userId="1a300fc6-1a20-42f7-aa2d-ac1fb90c3da5" providerId="ADAL" clId="{2CE7D87B-2EBF-41FB-9915-D249C9F2E12F}" dt="2025-03-06T17:11:15.077" v="401" actId="1076"/>
          <ac:picMkLst>
            <pc:docMk/>
            <pc:sldMk cId="1439371667" sldId="295"/>
            <ac:picMk id="6" creationId="{44F9691C-395A-179A-F82A-AC965345C4F8}"/>
          </ac:picMkLst>
        </pc:picChg>
        <pc:picChg chg="add mod">
          <ac:chgData name="Laura Booth" userId="1a300fc6-1a20-42f7-aa2d-ac1fb90c3da5" providerId="ADAL" clId="{2CE7D87B-2EBF-41FB-9915-D249C9F2E12F}" dt="2025-03-06T17:11:17.487" v="402" actId="1076"/>
          <ac:picMkLst>
            <pc:docMk/>
            <pc:sldMk cId="1439371667" sldId="295"/>
            <ac:picMk id="8" creationId="{B4B76218-CC05-23EF-DCCA-5BD332509E04}"/>
          </ac:picMkLst>
        </pc:picChg>
      </pc:sldChg>
      <pc:sldChg chg="modSp mod">
        <pc:chgData name="Laura Booth" userId="1a300fc6-1a20-42f7-aa2d-ac1fb90c3da5" providerId="ADAL" clId="{2CE7D87B-2EBF-41FB-9915-D249C9F2E12F}" dt="2025-03-06T17:50:13.585" v="575" actId="20577"/>
        <pc:sldMkLst>
          <pc:docMk/>
          <pc:sldMk cId="1405555135" sldId="297"/>
        </pc:sldMkLst>
        <pc:spChg chg="mod">
          <ac:chgData name="Laura Booth" userId="1a300fc6-1a20-42f7-aa2d-ac1fb90c3da5" providerId="ADAL" clId="{2CE7D87B-2EBF-41FB-9915-D249C9F2E12F}" dt="2025-03-06T17:50:13.585" v="575" actId="20577"/>
          <ac:spMkLst>
            <pc:docMk/>
            <pc:sldMk cId="1405555135" sldId="297"/>
            <ac:spMk id="6" creationId="{D6B00E41-BFC3-4918-BB04-DBBB5A1BE12A}"/>
          </ac:spMkLst>
        </pc:spChg>
        <pc:spChg chg="mod">
          <ac:chgData name="Laura Booth" userId="1a300fc6-1a20-42f7-aa2d-ac1fb90c3da5" providerId="ADAL" clId="{2CE7D87B-2EBF-41FB-9915-D249C9F2E12F}" dt="2025-03-06T17:48:54.826" v="515" actId="1076"/>
          <ac:spMkLst>
            <pc:docMk/>
            <pc:sldMk cId="1405555135" sldId="297"/>
            <ac:spMk id="7" creationId="{DAF618A2-54CE-45A9-92D1-7451FE9DCC06}"/>
          </ac:spMkLst>
        </pc:spChg>
      </pc:sldChg>
      <pc:sldChg chg="modSp mod">
        <pc:chgData name="Laura Booth" userId="1a300fc6-1a20-42f7-aa2d-ac1fb90c3da5" providerId="ADAL" clId="{2CE7D87B-2EBF-41FB-9915-D249C9F2E12F}" dt="2025-03-06T16:58:37.263" v="301" actId="20577"/>
        <pc:sldMkLst>
          <pc:docMk/>
          <pc:sldMk cId="581297558" sldId="300"/>
        </pc:sldMkLst>
        <pc:spChg chg="mod">
          <ac:chgData name="Laura Booth" userId="1a300fc6-1a20-42f7-aa2d-ac1fb90c3da5" providerId="ADAL" clId="{2CE7D87B-2EBF-41FB-9915-D249C9F2E12F}" dt="2025-03-06T16:58:37.263" v="301" actId="20577"/>
          <ac:spMkLst>
            <pc:docMk/>
            <pc:sldMk cId="581297558" sldId="300"/>
            <ac:spMk id="3" creationId="{00000000-0000-0000-0000-000000000000}"/>
          </ac:spMkLst>
        </pc:spChg>
        <pc:graphicFrameChg chg="modGraphic">
          <ac:chgData name="Laura Booth" userId="1a300fc6-1a20-42f7-aa2d-ac1fb90c3da5" providerId="ADAL" clId="{2CE7D87B-2EBF-41FB-9915-D249C9F2E12F}" dt="2025-03-06T16:58:19.152" v="298" actId="207"/>
          <ac:graphicFrameMkLst>
            <pc:docMk/>
            <pc:sldMk cId="581297558" sldId="300"/>
            <ac:graphicFrameMk id="7" creationId="{9B752E35-2E0B-4ACA-9AE5-15798A8E59A2}"/>
          </ac:graphicFrameMkLst>
        </pc:graphicFrameChg>
      </pc:sldChg>
      <pc:sldChg chg="modSp mod">
        <pc:chgData name="Laura Booth" userId="1a300fc6-1a20-42f7-aa2d-ac1fb90c3da5" providerId="ADAL" clId="{2CE7D87B-2EBF-41FB-9915-D249C9F2E12F}" dt="2025-03-06T17:01:35.855" v="321" actId="207"/>
        <pc:sldMkLst>
          <pc:docMk/>
          <pc:sldMk cId="597390601" sldId="301"/>
        </pc:sldMkLst>
        <pc:spChg chg="mod">
          <ac:chgData name="Laura Booth" userId="1a300fc6-1a20-42f7-aa2d-ac1fb90c3da5" providerId="ADAL" clId="{2CE7D87B-2EBF-41FB-9915-D249C9F2E12F}" dt="2025-03-06T17:01:35.855" v="321" actId="207"/>
          <ac:spMkLst>
            <pc:docMk/>
            <pc:sldMk cId="597390601" sldId="301"/>
            <ac:spMk id="3" creationId="{00000000-0000-0000-0000-000000000000}"/>
          </ac:spMkLst>
        </pc:spChg>
      </pc:sldChg>
      <pc:sldChg chg="modSp mod ord">
        <pc:chgData name="Laura Booth" userId="1a300fc6-1a20-42f7-aa2d-ac1fb90c3da5" providerId="ADAL" clId="{2CE7D87B-2EBF-41FB-9915-D249C9F2E12F}" dt="2025-03-06T17:56:19.263" v="832"/>
        <pc:sldMkLst>
          <pc:docMk/>
          <pc:sldMk cId="3205014248" sldId="302"/>
        </pc:sldMkLst>
        <pc:spChg chg="mod">
          <ac:chgData name="Laura Booth" userId="1a300fc6-1a20-42f7-aa2d-ac1fb90c3da5" providerId="ADAL" clId="{2CE7D87B-2EBF-41FB-9915-D249C9F2E12F}" dt="2025-03-06T17:12:24.166" v="405" actId="1076"/>
          <ac:spMkLst>
            <pc:docMk/>
            <pc:sldMk cId="3205014248" sldId="302"/>
            <ac:spMk id="3" creationId="{00000000-0000-0000-0000-000000000000}"/>
          </ac:spMkLst>
        </pc:spChg>
      </pc:sldChg>
      <pc:sldChg chg="modSp mod ord">
        <pc:chgData name="Laura Booth" userId="1a300fc6-1a20-42f7-aa2d-ac1fb90c3da5" providerId="ADAL" clId="{2CE7D87B-2EBF-41FB-9915-D249C9F2E12F}" dt="2025-03-06T17:56:14.772" v="830"/>
        <pc:sldMkLst>
          <pc:docMk/>
          <pc:sldMk cId="3266655541" sldId="303"/>
        </pc:sldMkLst>
        <pc:spChg chg="mod">
          <ac:chgData name="Laura Booth" userId="1a300fc6-1a20-42f7-aa2d-ac1fb90c3da5" providerId="ADAL" clId="{2CE7D87B-2EBF-41FB-9915-D249C9F2E12F}" dt="2025-03-06T17:12:31.183" v="406" actId="20577"/>
          <ac:spMkLst>
            <pc:docMk/>
            <pc:sldMk cId="3266655541" sldId="303"/>
            <ac:spMk id="3" creationId="{00000000-0000-0000-0000-000000000000}"/>
          </ac:spMkLst>
        </pc:spChg>
      </pc:sldChg>
      <pc:sldChg chg="modSp mod ord">
        <pc:chgData name="Laura Booth" userId="1a300fc6-1a20-42f7-aa2d-ac1fb90c3da5" providerId="ADAL" clId="{2CE7D87B-2EBF-41FB-9915-D249C9F2E12F}" dt="2025-03-06T17:57:37.443" v="846"/>
        <pc:sldMkLst>
          <pc:docMk/>
          <pc:sldMk cId="3118107395" sldId="304"/>
        </pc:sldMkLst>
        <pc:spChg chg="mod">
          <ac:chgData name="Laura Booth" userId="1a300fc6-1a20-42f7-aa2d-ac1fb90c3da5" providerId="ADAL" clId="{2CE7D87B-2EBF-41FB-9915-D249C9F2E12F}" dt="2025-03-06T17:05:04.937" v="339" actId="207"/>
          <ac:spMkLst>
            <pc:docMk/>
            <pc:sldMk cId="3118107395" sldId="304"/>
            <ac:spMk id="5" creationId="{00000000-0000-0000-0000-000000000000}"/>
          </ac:spMkLst>
        </pc:spChg>
      </pc:sldChg>
      <pc:sldChg chg="modSp mod ord">
        <pc:chgData name="Laura Booth" userId="1a300fc6-1a20-42f7-aa2d-ac1fb90c3da5" providerId="ADAL" clId="{2CE7D87B-2EBF-41FB-9915-D249C9F2E12F}" dt="2025-03-06T17:58:09.968" v="852"/>
        <pc:sldMkLst>
          <pc:docMk/>
          <pc:sldMk cId="184961635" sldId="305"/>
        </pc:sldMkLst>
        <pc:spChg chg="mod">
          <ac:chgData name="Laura Booth" userId="1a300fc6-1a20-42f7-aa2d-ac1fb90c3da5" providerId="ADAL" clId="{2CE7D87B-2EBF-41FB-9915-D249C9F2E12F}" dt="2025-03-06T17:04:04.280" v="334" actId="207"/>
          <ac:spMkLst>
            <pc:docMk/>
            <pc:sldMk cId="184961635" sldId="305"/>
            <ac:spMk id="5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6:54:02.187" v="297" actId="207"/>
        <pc:sldMkLst>
          <pc:docMk/>
          <pc:sldMk cId="209274417" sldId="307"/>
        </pc:sldMkLst>
        <pc:spChg chg="mod">
          <ac:chgData name="Laura Booth" userId="1a300fc6-1a20-42f7-aa2d-ac1fb90c3da5" providerId="ADAL" clId="{2CE7D87B-2EBF-41FB-9915-D249C9F2E12F}" dt="2025-03-06T16:54:02.187" v="297" actId="207"/>
          <ac:spMkLst>
            <pc:docMk/>
            <pc:sldMk cId="209274417" sldId="307"/>
            <ac:spMk id="5" creationId="{00000000-0000-0000-0000-000000000000}"/>
          </ac:spMkLst>
        </pc:spChg>
      </pc:sldChg>
      <pc:sldChg chg="delSp modSp add del mod ord">
        <pc:chgData name="Laura Booth" userId="1a300fc6-1a20-42f7-aa2d-ac1fb90c3da5" providerId="ADAL" clId="{2CE7D87B-2EBF-41FB-9915-D249C9F2E12F}" dt="2025-03-06T19:28:21.046" v="1750" actId="1076"/>
        <pc:sldMkLst>
          <pc:docMk/>
          <pc:sldMk cId="4012172065" sldId="308"/>
        </pc:sldMkLst>
      </pc:sldChg>
      <pc:sldChg chg="delSp modSp mod ord">
        <pc:chgData name="Laura Booth" userId="1a300fc6-1a20-42f7-aa2d-ac1fb90c3da5" providerId="ADAL" clId="{2CE7D87B-2EBF-41FB-9915-D249C9F2E12F}" dt="2025-03-06T19:28:10.951" v="1748" actId="1076"/>
        <pc:sldMkLst>
          <pc:docMk/>
          <pc:sldMk cId="1253492618" sldId="309"/>
        </pc:sldMkLst>
        <pc:picChg chg="mod">
          <ac:chgData name="Laura Booth" userId="1a300fc6-1a20-42f7-aa2d-ac1fb90c3da5" providerId="ADAL" clId="{2CE7D87B-2EBF-41FB-9915-D249C9F2E12F}" dt="2025-03-06T19:28:10.951" v="1748" actId="1076"/>
          <ac:picMkLst>
            <pc:docMk/>
            <pc:sldMk cId="1253492618" sldId="309"/>
            <ac:picMk id="7" creationId="{00000000-0000-0000-0000-000000000000}"/>
          </ac:picMkLst>
        </pc:picChg>
      </pc:sldChg>
      <pc:sldChg chg="modSp mod">
        <pc:chgData name="Laura Booth" userId="1a300fc6-1a20-42f7-aa2d-ac1fb90c3da5" providerId="ADAL" clId="{2CE7D87B-2EBF-41FB-9915-D249C9F2E12F}" dt="2025-03-06T17:53:04.458" v="780" actId="20577"/>
        <pc:sldMkLst>
          <pc:docMk/>
          <pc:sldMk cId="3200929405" sldId="310"/>
        </pc:sldMkLst>
        <pc:spChg chg="mod">
          <ac:chgData name="Laura Booth" userId="1a300fc6-1a20-42f7-aa2d-ac1fb90c3da5" providerId="ADAL" clId="{2CE7D87B-2EBF-41FB-9915-D249C9F2E12F}" dt="2025-03-06T17:53:04.458" v="780" actId="20577"/>
          <ac:spMkLst>
            <pc:docMk/>
            <pc:sldMk cId="3200929405" sldId="310"/>
            <ac:spMk id="3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6:53:41.688" v="295" actId="1076"/>
        <pc:sldMkLst>
          <pc:docMk/>
          <pc:sldMk cId="1703844623" sldId="311"/>
        </pc:sldMkLst>
      </pc:sldChg>
      <pc:sldChg chg="delSp modSp mod">
        <pc:chgData name="Laura Booth" userId="1a300fc6-1a20-42f7-aa2d-ac1fb90c3da5" providerId="ADAL" clId="{2CE7D87B-2EBF-41FB-9915-D249C9F2E12F}" dt="2025-03-06T17:48:30.013" v="514" actId="20577"/>
        <pc:sldMkLst>
          <pc:docMk/>
          <pc:sldMk cId="3937213306" sldId="312"/>
        </pc:sldMkLst>
        <pc:spChg chg="mod">
          <ac:chgData name="Laura Booth" userId="1a300fc6-1a20-42f7-aa2d-ac1fb90c3da5" providerId="ADAL" clId="{2CE7D87B-2EBF-41FB-9915-D249C9F2E12F}" dt="2025-03-06T17:48:30.013" v="514" actId="20577"/>
          <ac:spMkLst>
            <pc:docMk/>
            <pc:sldMk cId="3937213306" sldId="312"/>
            <ac:spMk id="6" creationId="{00000000-0000-0000-0000-000000000000}"/>
          </ac:spMkLst>
        </pc:spChg>
        <pc:picChg chg="mod">
          <ac:chgData name="Laura Booth" userId="1a300fc6-1a20-42f7-aa2d-ac1fb90c3da5" providerId="ADAL" clId="{2CE7D87B-2EBF-41FB-9915-D249C9F2E12F}" dt="2025-03-06T17:48:20.931" v="501" actId="1076"/>
          <ac:picMkLst>
            <pc:docMk/>
            <pc:sldMk cId="3937213306" sldId="312"/>
            <ac:picMk id="7" creationId="{00000000-0000-0000-0000-000000000000}"/>
          </ac:picMkLst>
        </pc:picChg>
      </pc:sldChg>
      <pc:sldChg chg="modSp mod ord">
        <pc:chgData name="Laura Booth" userId="1a300fc6-1a20-42f7-aa2d-ac1fb90c3da5" providerId="ADAL" clId="{2CE7D87B-2EBF-41FB-9915-D249C9F2E12F}" dt="2025-03-06T17:57:27.802" v="844"/>
        <pc:sldMkLst>
          <pc:docMk/>
          <pc:sldMk cId="223773534" sldId="313"/>
        </pc:sldMkLst>
        <pc:spChg chg="mod">
          <ac:chgData name="Laura Booth" userId="1a300fc6-1a20-42f7-aa2d-ac1fb90c3da5" providerId="ADAL" clId="{2CE7D87B-2EBF-41FB-9915-D249C9F2E12F}" dt="2025-03-06T17:05:22.014" v="340" actId="207"/>
          <ac:spMkLst>
            <pc:docMk/>
            <pc:sldMk cId="223773534" sldId="313"/>
            <ac:spMk id="5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6:59:22.308" v="307" actId="207"/>
        <pc:sldMkLst>
          <pc:docMk/>
          <pc:sldMk cId="2213305807" sldId="314"/>
        </pc:sldMkLst>
        <pc:spChg chg="mod">
          <ac:chgData name="Laura Booth" userId="1a300fc6-1a20-42f7-aa2d-ac1fb90c3da5" providerId="ADAL" clId="{2CE7D87B-2EBF-41FB-9915-D249C9F2E12F}" dt="2025-03-06T16:59:22.308" v="307" actId="207"/>
          <ac:spMkLst>
            <pc:docMk/>
            <pc:sldMk cId="2213305807" sldId="314"/>
            <ac:spMk id="3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7:53:54.164" v="824" actId="20577"/>
        <pc:sldMkLst>
          <pc:docMk/>
          <pc:sldMk cId="741052590" sldId="315"/>
        </pc:sldMkLst>
        <pc:spChg chg="mod">
          <ac:chgData name="Laura Booth" userId="1a300fc6-1a20-42f7-aa2d-ac1fb90c3da5" providerId="ADAL" clId="{2CE7D87B-2EBF-41FB-9915-D249C9F2E12F}" dt="2025-03-06T17:53:54.164" v="824" actId="20577"/>
          <ac:spMkLst>
            <pc:docMk/>
            <pc:sldMk cId="741052590" sldId="315"/>
            <ac:spMk id="5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7:00:01.847" v="310" actId="207"/>
        <pc:sldMkLst>
          <pc:docMk/>
          <pc:sldMk cId="4054166375" sldId="316"/>
        </pc:sldMkLst>
        <pc:spChg chg="mod">
          <ac:chgData name="Laura Booth" userId="1a300fc6-1a20-42f7-aa2d-ac1fb90c3da5" providerId="ADAL" clId="{2CE7D87B-2EBF-41FB-9915-D249C9F2E12F}" dt="2025-03-06T17:00:01.847" v="310" actId="207"/>
          <ac:spMkLst>
            <pc:docMk/>
            <pc:sldMk cId="4054166375" sldId="316"/>
            <ac:spMk id="3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9:35:12.612" v="1802" actId="20577"/>
        <pc:sldMkLst>
          <pc:docMk/>
          <pc:sldMk cId="2736383591" sldId="317"/>
        </pc:sldMkLst>
        <pc:spChg chg="mod">
          <ac:chgData name="Laura Booth" userId="1a300fc6-1a20-42f7-aa2d-ac1fb90c3da5" providerId="ADAL" clId="{2CE7D87B-2EBF-41FB-9915-D249C9F2E12F}" dt="2025-03-06T19:35:12.612" v="1802" actId="20577"/>
          <ac:spMkLst>
            <pc:docMk/>
            <pc:sldMk cId="2736383591" sldId="317"/>
            <ac:spMk id="3" creationId="{00000000-0000-0000-0000-000000000000}"/>
          </ac:spMkLst>
        </pc:spChg>
      </pc:sldChg>
      <pc:sldChg chg="modSp mod">
        <pc:chgData name="Laura Booth" userId="1a300fc6-1a20-42f7-aa2d-ac1fb90c3da5" providerId="ADAL" clId="{2CE7D87B-2EBF-41FB-9915-D249C9F2E12F}" dt="2025-03-06T17:51:52.339" v="666" actId="20577"/>
        <pc:sldMkLst>
          <pc:docMk/>
          <pc:sldMk cId="1820934483" sldId="319"/>
        </pc:sldMkLst>
        <pc:spChg chg="mod">
          <ac:chgData name="Laura Booth" userId="1a300fc6-1a20-42f7-aa2d-ac1fb90c3da5" providerId="ADAL" clId="{2CE7D87B-2EBF-41FB-9915-D249C9F2E12F}" dt="2025-03-06T17:51:52.339" v="666" actId="20577"/>
          <ac:spMkLst>
            <pc:docMk/>
            <pc:sldMk cId="1820934483" sldId="319"/>
            <ac:spMk id="3" creationId="{00000000-0000-0000-0000-000000000000}"/>
          </ac:spMkLst>
        </pc:spChg>
      </pc:sldChg>
      <pc:sldChg chg="modSp add mod ord">
        <pc:chgData name="Laura Booth" userId="1a300fc6-1a20-42f7-aa2d-ac1fb90c3da5" providerId="ADAL" clId="{2CE7D87B-2EBF-41FB-9915-D249C9F2E12F}" dt="2025-03-06T18:00:41.062" v="878" actId="20577"/>
        <pc:sldMkLst>
          <pc:docMk/>
          <pc:sldMk cId="3152571696" sldId="320"/>
        </pc:sldMkLst>
        <pc:spChg chg="mod">
          <ac:chgData name="Laura Booth" userId="1a300fc6-1a20-42f7-aa2d-ac1fb90c3da5" providerId="ADAL" clId="{2CE7D87B-2EBF-41FB-9915-D249C9F2E12F}" dt="2025-03-06T18:00:41.062" v="878" actId="20577"/>
          <ac:spMkLst>
            <pc:docMk/>
            <pc:sldMk cId="3152571696" sldId="320"/>
            <ac:spMk id="6" creationId="{B018CE58-325F-CEE3-751A-33B35F9D8049}"/>
          </ac:spMkLst>
        </pc:spChg>
      </pc:sldChg>
      <pc:sldChg chg="modSp add mod ord">
        <pc:chgData name="Laura Booth" userId="1a300fc6-1a20-42f7-aa2d-ac1fb90c3da5" providerId="ADAL" clId="{2CE7D87B-2EBF-41FB-9915-D249C9F2E12F}" dt="2025-03-06T19:10:45.386" v="917" actId="255"/>
        <pc:sldMkLst>
          <pc:docMk/>
          <pc:sldMk cId="402216429" sldId="321"/>
        </pc:sldMkLst>
        <pc:spChg chg="mod">
          <ac:chgData name="Laura Booth" userId="1a300fc6-1a20-42f7-aa2d-ac1fb90c3da5" providerId="ADAL" clId="{2CE7D87B-2EBF-41FB-9915-D249C9F2E12F}" dt="2025-03-06T19:09:35.157" v="907" actId="20577"/>
          <ac:spMkLst>
            <pc:docMk/>
            <pc:sldMk cId="402216429" sldId="321"/>
            <ac:spMk id="4" creationId="{98AE32C7-40F8-2D59-0FE2-59CCE1F1B8C6}"/>
          </ac:spMkLst>
        </pc:spChg>
        <pc:spChg chg="mod">
          <ac:chgData name="Laura Booth" userId="1a300fc6-1a20-42f7-aa2d-ac1fb90c3da5" providerId="ADAL" clId="{2CE7D87B-2EBF-41FB-9915-D249C9F2E12F}" dt="2025-03-06T19:10:45.386" v="917" actId="255"/>
          <ac:spMkLst>
            <pc:docMk/>
            <pc:sldMk cId="402216429" sldId="321"/>
            <ac:spMk id="5" creationId="{6C326E5A-E644-DFD6-35EF-674831A81EC7}"/>
          </ac:spMkLst>
        </pc:spChg>
      </pc:sldChg>
      <pc:sldChg chg="delSp add mod">
        <pc:chgData name="Laura Booth" userId="1a300fc6-1a20-42f7-aa2d-ac1fb90c3da5" providerId="ADAL" clId="{2CE7D87B-2EBF-41FB-9915-D249C9F2E12F}" dt="2025-03-06T19:12:26.884" v="922" actId="478"/>
        <pc:sldMkLst>
          <pc:docMk/>
          <pc:sldMk cId="3349165914" sldId="322"/>
        </pc:sldMkLst>
      </pc:sldChg>
      <pc:sldChg chg="modSp add mod ord">
        <pc:chgData name="Laura Booth" userId="1a300fc6-1a20-42f7-aa2d-ac1fb90c3da5" providerId="ADAL" clId="{2CE7D87B-2EBF-41FB-9915-D249C9F2E12F}" dt="2025-03-06T19:21:58.116" v="1399" actId="20577"/>
        <pc:sldMkLst>
          <pc:docMk/>
          <pc:sldMk cId="1970185202" sldId="323"/>
        </pc:sldMkLst>
        <pc:spChg chg="mod">
          <ac:chgData name="Laura Booth" userId="1a300fc6-1a20-42f7-aa2d-ac1fb90c3da5" providerId="ADAL" clId="{2CE7D87B-2EBF-41FB-9915-D249C9F2E12F}" dt="2025-03-06T19:14:02.676" v="950" actId="20577"/>
          <ac:spMkLst>
            <pc:docMk/>
            <pc:sldMk cId="1970185202" sldId="323"/>
            <ac:spMk id="4" creationId="{3B634B11-D0A4-3399-4004-B229A08CF20E}"/>
          </ac:spMkLst>
        </pc:spChg>
        <pc:spChg chg="mod">
          <ac:chgData name="Laura Booth" userId="1a300fc6-1a20-42f7-aa2d-ac1fb90c3da5" providerId="ADAL" clId="{2CE7D87B-2EBF-41FB-9915-D249C9F2E12F}" dt="2025-03-06T19:21:58.116" v="1399" actId="20577"/>
          <ac:spMkLst>
            <pc:docMk/>
            <pc:sldMk cId="1970185202" sldId="323"/>
            <ac:spMk id="5" creationId="{7F069CC7-5ADC-D0F2-7653-3F812D4FBACF}"/>
          </ac:spMkLst>
        </pc:spChg>
      </pc:sldChg>
      <pc:sldChg chg="modSp add mod ord">
        <pc:chgData name="Laura Booth" userId="1a300fc6-1a20-42f7-aa2d-ac1fb90c3da5" providerId="ADAL" clId="{2CE7D87B-2EBF-41FB-9915-D249C9F2E12F}" dt="2025-03-06T19:26:15.900" v="1746" actId="20577"/>
        <pc:sldMkLst>
          <pc:docMk/>
          <pc:sldMk cId="3722817678" sldId="324"/>
        </pc:sldMkLst>
        <pc:spChg chg="mod">
          <ac:chgData name="Laura Booth" userId="1a300fc6-1a20-42f7-aa2d-ac1fb90c3da5" providerId="ADAL" clId="{2CE7D87B-2EBF-41FB-9915-D249C9F2E12F}" dt="2025-03-06T19:26:15.900" v="1746" actId="20577"/>
          <ac:spMkLst>
            <pc:docMk/>
            <pc:sldMk cId="3722817678" sldId="324"/>
            <ac:spMk id="3" creationId="{CC9747CF-57CF-C877-4947-47A12E190065}"/>
          </ac:spMkLst>
        </pc:spChg>
        <pc:spChg chg="mod">
          <ac:chgData name="Laura Booth" userId="1a300fc6-1a20-42f7-aa2d-ac1fb90c3da5" providerId="ADAL" clId="{2CE7D87B-2EBF-41FB-9915-D249C9F2E12F}" dt="2025-03-06T19:22:41.021" v="1417" actId="20577"/>
          <ac:spMkLst>
            <pc:docMk/>
            <pc:sldMk cId="3722817678" sldId="324"/>
            <ac:spMk id="4" creationId="{2E2F06C9-8485-2EAC-F8B2-84010C0384C7}"/>
          </ac:spMkLst>
        </pc:spChg>
      </pc:sldChg>
      <pc:sldChg chg="modSp add mod ord">
        <pc:chgData name="Laura Booth" userId="1a300fc6-1a20-42f7-aa2d-ac1fb90c3da5" providerId="ADAL" clId="{2CE7D87B-2EBF-41FB-9915-D249C9F2E12F}" dt="2025-03-06T19:32:54.439" v="1799" actId="20577"/>
        <pc:sldMkLst>
          <pc:docMk/>
          <pc:sldMk cId="1595066161" sldId="325"/>
        </pc:sldMkLst>
        <pc:spChg chg="mod">
          <ac:chgData name="Laura Booth" userId="1a300fc6-1a20-42f7-aa2d-ac1fb90c3da5" providerId="ADAL" clId="{2CE7D87B-2EBF-41FB-9915-D249C9F2E12F}" dt="2025-03-06T19:32:54.439" v="1799" actId="20577"/>
          <ac:spMkLst>
            <pc:docMk/>
            <pc:sldMk cId="1595066161" sldId="325"/>
            <ac:spMk id="6" creationId="{7724D16D-DF90-F65D-5528-E1C8C6807DBB}"/>
          </ac:spMkLst>
        </pc:spChg>
      </pc:sldChg>
    </pc:docChg>
  </pc:docChgLst>
  <pc:docChgLst>
    <pc:chgData name="Arthur Kim" userId="f62da631-979d-4c2b-9777-ceff5b00cd33" providerId="ADAL" clId="{B86E03AB-59B3-4F94-B3B2-9CCFEF0E6D56}"/>
    <pc:docChg chg="delSld modSld">
      <pc:chgData name="Arthur Kim" userId="f62da631-979d-4c2b-9777-ceff5b00cd33" providerId="ADAL" clId="{B86E03AB-59B3-4F94-B3B2-9CCFEF0E6D56}" dt="2025-03-06T20:59:39.356" v="4" actId="2696"/>
      <pc:docMkLst>
        <pc:docMk/>
      </pc:docMkLst>
      <pc:sldChg chg="modSp mod">
        <pc:chgData name="Arthur Kim" userId="f62da631-979d-4c2b-9777-ceff5b00cd33" providerId="ADAL" clId="{B86E03AB-59B3-4F94-B3B2-9CCFEF0E6D56}" dt="2025-03-06T20:59:17.995" v="3" actId="20577"/>
        <pc:sldMkLst>
          <pc:docMk/>
          <pc:sldMk cId="1439371667" sldId="295"/>
        </pc:sldMkLst>
        <pc:spChg chg="mod">
          <ac:chgData name="Arthur Kim" userId="f62da631-979d-4c2b-9777-ceff5b00cd33" providerId="ADAL" clId="{B86E03AB-59B3-4F94-B3B2-9CCFEF0E6D56}" dt="2025-03-06T20:59:17.995" v="3" actId="20577"/>
          <ac:spMkLst>
            <pc:docMk/>
            <pc:sldMk cId="1439371667" sldId="295"/>
            <ac:spMk id="5" creationId="{00000000-0000-0000-0000-000000000000}"/>
          </ac:spMkLst>
        </pc:spChg>
      </pc:sldChg>
      <pc:sldChg chg="del">
        <pc:chgData name="Arthur Kim" userId="f62da631-979d-4c2b-9777-ceff5b00cd33" providerId="ADAL" clId="{B86E03AB-59B3-4F94-B3B2-9CCFEF0E6D56}" dt="2025-03-06T20:59:39.356" v="4" actId="2696"/>
        <pc:sldMkLst>
          <pc:docMk/>
          <pc:sldMk cId="1703844623" sldId="311"/>
        </pc:sldMkLst>
      </pc:sldChg>
    </pc:docChg>
  </pc:docChgLst>
  <pc:docChgLst>
    <pc:chgData name="Arthur Kim" userId="f62da631-979d-4c2b-9777-ceff5b00cd33" providerId="ADAL" clId="{96A3EA34-59FF-44CC-8A1A-C065968863BE}"/>
    <pc:docChg chg="delSld">
      <pc:chgData name="Arthur Kim" userId="f62da631-979d-4c2b-9777-ceff5b00cd33" providerId="ADAL" clId="{96A3EA34-59FF-44CC-8A1A-C065968863BE}" dt="2025-04-04T14:27:44.221" v="1" actId="47"/>
      <pc:docMkLst>
        <pc:docMk/>
      </pc:docMkLst>
      <pc:sldChg chg="del">
        <pc:chgData name="Arthur Kim" userId="f62da631-979d-4c2b-9777-ceff5b00cd33" providerId="ADAL" clId="{96A3EA34-59FF-44CC-8A1A-C065968863BE}" dt="2025-04-04T14:27:40.205" v="0" actId="47"/>
        <pc:sldMkLst>
          <pc:docMk/>
          <pc:sldMk cId="4012172065" sldId="308"/>
        </pc:sldMkLst>
      </pc:sldChg>
      <pc:sldChg chg="del">
        <pc:chgData name="Arthur Kim" userId="f62da631-979d-4c2b-9777-ceff5b00cd33" providerId="ADAL" clId="{96A3EA34-59FF-44CC-8A1A-C065968863BE}" dt="2025-04-04T14:27:44.221" v="1" actId="47"/>
        <pc:sldMkLst>
          <pc:docMk/>
          <pc:sldMk cId="1253492618" sldId="309"/>
        </pc:sldMkLst>
      </pc:sldChg>
    </pc:docChg>
  </pc:docChgLst>
  <pc:docChgLst>
    <pc:chgData name="Laura Booth" userId="1a300fc6-1a20-42f7-aa2d-ac1fb90c3da5" providerId="ADAL" clId="{5C0AB6AF-6DE6-453A-8B60-4968AB91E534}"/>
    <pc:docChg chg="custSel modSld">
      <pc:chgData name="Laura Booth" userId="1a300fc6-1a20-42f7-aa2d-ac1fb90c3da5" providerId="ADAL" clId="{5C0AB6AF-6DE6-453A-8B60-4968AB91E534}" dt="2025-04-04T15:01:18.439" v="48" actId="20577"/>
      <pc:docMkLst>
        <pc:docMk/>
      </pc:docMkLst>
      <pc:sldChg chg="modNotesTx">
        <pc:chgData name="Laura Booth" userId="1a300fc6-1a20-42f7-aa2d-ac1fb90c3da5" providerId="ADAL" clId="{5C0AB6AF-6DE6-453A-8B60-4968AB91E534}" dt="2025-04-04T14:36:52.411" v="44" actId="20577"/>
        <pc:sldMkLst>
          <pc:docMk/>
          <pc:sldMk cId="1277921225" sldId="267"/>
        </pc:sldMkLst>
      </pc:sldChg>
      <pc:sldChg chg="modNotesTx">
        <pc:chgData name="Laura Booth" userId="1a300fc6-1a20-42f7-aa2d-ac1fb90c3da5" providerId="ADAL" clId="{5C0AB6AF-6DE6-453A-8B60-4968AB91E534}" dt="2025-04-04T14:36:38.657" v="38" actId="20577"/>
        <pc:sldMkLst>
          <pc:docMk/>
          <pc:sldMk cId="3378099094" sldId="273"/>
        </pc:sldMkLst>
      </pc:sldChg>
      <pc:sldChg chg="addSp modSp">
        <pc:chgData name="Laura Booth" userId="1a300fc6-1a20-42f7-aa2d-ac1fb90c3da5" providerId="ADAL" clId="{5C0AB6AF-6DE6-453A-8B60-4968AB91E534}" dt="2025-04-04T15:01:18.439" v="48" actId="20577"/>
        <pc:sldMkLst>
          <pc:docMk/>
          <pc:sldMk cId="3254107888" sldId="274"/>
        </pc:sldMkLst>
        <pc:spChg chg="add mod">
          <ac:chgData name="Laura Booth" userId="1a300fc6-1a20-42f7-aa2d-ac1fb90c3da5" providerId="ADAL" clId="{5C0AB6AF-6DE6-453A-8B60-4968AB91E534}" dt="2025-04-04T15:01:18.439" v="48" actId="20577"/>
          <ac:spMkLst>
            <pc:docMk/>
            <pc:sldMk cId="3254107888" sldId="274"/>
            <ac:spMk id="2" creationId="{B42B2A29-59BE-227C-F6F4-05458110AC69}"/>
          </ac:spMkLst>
        </pc:spChg>
      </pc:sldChg>
      <pc:sldChg chg="modNotesTx">
        <pc:chgData name="Laura Booth" userId="1a300fc6-1a20-42f7-aa2d-ac1fb90c3da5" providerId="ADAL" clId="{5C0AB6AF-6DE6-453A-8B60-4968AB91E534}" dt="2025-04-04T14:36:31.966" v="34" actId="20577"/>
        <pc:sldMkLst>
          <pc:docMk/>
          <pc:sldMk cId="2392764007" sldId="276"/>
        </pc:sldMkLst>
      </pc:sldChg>
      <pc:sldChg chg="modNotesTx">
        <pc:chgData name="Laura Booth" userId="1a300fc6-1a20-42f7-aa2d-ac1fb90c3da5" providerId="ADAL" clId="{5C0AB6AF-6DE6-453A-8B60-4968AB91E534}" dt="2025-04-04T14:36:35.509" v="36" actId="20577"/>
        <pc:sldMkLst>
          <pc:docMk/>
          <pc:sldMk cId="1720128575" sldId="277"/>
        </pc:sldMkLst>
      </pc:sldChg>
      <pc:sldChg chg="modSp mod">
        <pc:chgData name="Laura Booth" userId="1a300fc6-1a20-42f7-aa2d-ac1fb90c3da5" providerId="ADAL" clId="{5C0AB6AF-6DE6-453A-8B60-4968AB91E534}" dt="2025-04-04T14:33:17.927" v="12" actId="20577"/>
        <pc:sldMkLst>
          <pc:docMk/>
          <pc:sldMk cId="1405555135" sldId="297"/>
        </pc:sldMkLst>
        <pc:spChg chg="mod">
          <ac:chgData name="Laura Booth" userId="1a300fc6-1a20-42f7-aa2d-ac1fb90c3da5" providerId="ADAL" clId="{5C0AB6AF-6DE6-453A-8B60-4968AB91E534}" dt="2025-04-04T14:33:17.927" v="12" actId="20577"/>
          <ac:spMkLst>
            <pc:docMk/>
            <pc:sldMk cId="1405555135" sldId="297"/>
            <ac:spMk id="6" creationId="{D6B00E41-BFC3-4918-BB04-DBBB5A1BE12A}"/>
          </ac:spMkLst>
        </pc:spChg>
        <pc:spChg chg="mod">
          <ac:chgData name="Laura Booth" userId="1a300fc6-1a20-42f7-aa2d-ac1fb90c3da5" providerId="ADAL" clId="{5C0AB6AF-6DE6-453A-8B60-4968AB91E534}" dt="2025-04-04T14:33:02.280" v="7" actId="27636"/>
          <ac:spMkLst>
            <pc:docMk/>
            <pc:sldMk cId="1405555135" sldId="297"/>
            <ac:spMk id="7" creationId="{DAF618A2-54CE-45A9-92D1-7451FE9DCC06}"/>
          </ac:spMkLst>
        </pc:spChg>
      </pc:sldChg>
      <pc:sldChg chg="modNotesTx">
        <pc:chgData name="Laura Booth" userId="1a300fc6-1a20-42f7-aa2d-ac1fb90c3da5" providerId="ADAL" clId="{5C0AB6AF-6DE6-453A-8B60-4968AB91E534}" dt="2025-04-04T14:36:10.567" v="14" actId="20577"/>
        <pc:sldMkLst>
          <pc:docMk/>
          <pc:sldMk cId="3205014248" sldId="302"/>
        </pc:sldMkLst>
      </pc:sldChg>
      <pc:sldChg chg="modNotesTx">
        <pc:chgData name="Laura Booth" userId="1a300fc6-1a20-42f7-aa2d-ac1fb90c3da5" providerId="ADAL" clId="{5C0AB6AF-6DE6-453A-8B60-4968AB91E534}" dt="2025-04-04T14:36:13.455" v="16" actId="20577"/>
        <pc:sldMkLst>
          <pc:docMk/>
          <pc:sldMk cId="3266655541" sldId="303"/>
        </pc:sldMkLst>
      </pc:sldChg>
      <pc:sldChg chg="modNotesTx">
        <pc:chgData name="Laura Booth" userId="1a300fc6-1a20-42f7-aa2d-ac1fb90c3da5" providerId="ADAL" clId="{5C0AB6AF-6DE6-453A-8B60-4968AB91E534}" dt="2025-04-04T14:30:31.733" v="5" actId="20577"/>
        <pc:sldMkLst>
          <pc:docMk/>
          <pc:sldMk cId="184961635" sldId="305"/>
        </pc:sldMkLst>
      </pc:sldChg>
      <pc:sldChg chg="modNotesTx">
        <pc:chgData name="Laura Booth" userId="1a300fc6-1a20-42f7-aa2d-ac1fb90c3da5" providerId="ADAL" clId="{5C0AB6AF-6DE6-453A-8B60-4968AB91E534}" dt="2025-04-04T14:30:22.084" v="1" actId="20577"/>
        <pc:sldMkLst>
          <pc:docMk/>
          <pc:sldMk cId="3200929405" sldId="310"/>
        </pc:sldMkLst>
      </pc:sldChg>
      <pc:sldChg chg="modNotesTx">
        <pc:chgData name="Laura Booth" userId="1a300fc6-1a20-42f7-aa2d-ac1fb90c3da5" providerId="ADAL" clId="{5C0AB6AF-6DE6-453A-8B60-4968AB91E534}" dt="2025-04-04T14:30:25.377" v="3" actId="20577"/>
        <pc:sldMkLst>
          <pc:docMk/>
          <pc:sldMk cId="1820934483" sldId="319"/>
        </pc:sldMkLst>
      </pc:sldChg>
      <pc:sldChg chg="modNotesTx">
        <pc:chgData name="Laura Booth" userId="1a300fc6-1a20-42f7-aa2d-ac1fb90c3da5" providerId="ADAL" clId="{5C0AB6AF-6DE6-453A-8B60-4968AB91E534}" dt="2025-04-04T14:36:16.373" v="18" actId="20577"/>
        <pc:sldMkLst>
          <pc:docMk/>
          <pc:sldMk cId="3152571696" sldId="320"/>
        </pc:sldMkLst>
      </pc:sldChg>
      <pc:sldChg chg="modNotesTx">
        <pc:chgData name="Laura Booth" userId="1a300fc6-1a20-42f7-aa2d-ac1fb90c3da5" providerId="ADAL" clId="{5C0AB6AF-6DE6-453A-8B60-4968AB91E534}" dt="2025-04-04T14:36:20.547" v="22" actId="20577"/>
        <pc:sldMkLst>
          <pc:docMk/>
          <pc:sldMk cId="402216429" sldId="321"/>
        </pc:sldMkLst>
      </pc:sldChg>
      <pc:sldChg chg="modNotesTx">
        <pc:chgData name="Laura Booth" userId="1a300fc6-1a20-42f7-aa2d-ac1fb90c3da5" providerId="ADAL" clId="{5C0AB6AF-6DE6-453A-8B60-4968AB91E534}" dt="2025-04-04T14:36:27.714" v="32" actId="20577"/>
        <pc:sldMkLst>
          <pc:docMk/>
          <pc:sldMk cId="3349165914" sldId="322"/>
        </pc:sldMkLst>
      </pc:sldChg>
      <pc:sldChg chg="modNotesTx">
        <pc:chgData name="Laura Booth" userId="1a300fc6-1a20-42f7-aa2d-ac1fb90c3da5" providerId="ADAL" clId="{5C0AB6AF-6DE6-453A-8B60-4968AB91E534}" dt="2025-04-04T14:36:42.577" v="40" actId="20577"/>
        <pc:sldMkLst>
          <pc:docMk/>
          <pc:sldMk cId="1970185202" sldId="323"/>
        </pc:sldMkLst>
      </pc:sldChg>
      <pc:sldChg chg="modNotesTx">
        <pc:chgData name="Laura Booth" userId="1a300fc6-1a20-42f7-aa2d-ac1fb90c3da5" providerId="ADAL" clId="{5C0AB6AF-6DE6-453A-8B60-4968AB91E534}" dt="2025-04-04T14:36:49.054" v="42" actId="20577"/>
        <pc:sldMkLst>
          <pc:docMk/>
          <pc:sldMk cId="3722817678" sldId="32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A2EC4E-B5D5-4FDC-971A-547CEF29377D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6135BB-5587-4DEA-A18E-3DD5FDB7D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03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5D5AF-8DA3-46C0-AAE2-EA4245E23D0A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B82C4-26C4-4BBF-8A91-3832BEA3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3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65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97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6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24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23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1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7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79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3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4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15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30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51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B82C4-26C4-4BBF-8A91-3832BEA3418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4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9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7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5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5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3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5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2F1A-2D02-4E27-8739-488F6CA40B6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3C0EB-0DCB-4B83-884B-53A2EF63B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9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crestatecouncil@gmail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crcf.org/" TargetMode="External"/><Relationship Id="rId5" Type="http://schemas.openxmlformats.org/officeDocument/2006/relationships/hyperlink" Target="http://www.eipgc.com/" TargetMode="External"/><Relationship Id="rId4" Type="http://schemas.openxmlformats.org/officeDocument/2006/relationships/hyperlink" Target="http://www.communityfoundationofjohnsoncounty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0"/>
            <a:ext cx="5092700" cy="68580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76200" y="1752600"/>
            <a:ext cx="5105400" cy="5105400"/>
          </a:xfrm>
          <a:prstGeom prst="rect">
            <a:avLst/>
          </a:prstGeom>
          <a:blipFill dpi="0" rotWithShape="1">
            <a:blip r:embed="rId2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12700" y="0"/>
            <a:ext cx="9156700" cy="17653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282" y="2971800"/>
            <a:ext cx="3215056" cy="19577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" y="618475"/>
            <a:ext cx="8839200" cy="941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Incorporating endowment building and planned giving strategies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7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What happens if you receive an unrestricted estate gift?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Through your Gift Acceptance Policy, your board can direct that unrestricted gifts be placed into your endowment fund. 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Guidelines for the size and portion to be placed into your endowment fund can be determined in advance and provide parameters for future gifts. 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Establishing these guidelines prior to receipt a gift allows your board to be strategic, rather than make a rush decision.</a:t>
            </a:r>
            <a:endParaRPr lang="en-US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Gift type: Board Directed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6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QCD: QUALIFIED CHARITABLE DISTRIBUTION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A special rule made permanent by Congress in 2015 allows certain donors to use their IRA assets to make a QCD without incurring income tax on the withdrawal from the IRA.  Some limitations include: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57250"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Donor must be age 70 ½ or older at the time the gift is made</a:t>
            </a:r>
          </a:p>
          <a:p>
            <a:pPr marL="857250"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The transfer must be made from the IRA administrator directly to the charity</a:t>
            </a:r>
          </a:p>
          <a:p>
            <a:pPr marL="857250"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The check deposit must clear by December 31</a:t>
            </a:r>
          </a:p>
          <a:p>
            <a:pPr marL="857250"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Contributions cannot be made to a Donor-Advised fund, supporting organization or private foundation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Gift type: Retirement plan assets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2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With fewer taxpayers itemizing, donations from retirement accounts are looking better and better.  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There are real benefits for older donors who give from their IRA accounts, but too few know about the option.  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2025 QCD limit = $108,000</a:t>
            </a:r>
          </a:p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Gift type: Retirement plan assets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3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" y="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8264734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endowment prospects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554575"/>
            <a:ext cx="8001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A donor is an endowment prospect if you can answer ‘yes’ to the following points: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001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Has been in an ongoing relationship with the charity</a:t>
            </a:r>
          </a:p>
          <a:p>
            <a:pPr marL="8001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Has charitable interest</a:t>
            </a:r>
          </a:p>
          <a:p>
            <a:pPr marL="8001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Has money, stocks, property or other assets to give</a:t>
            </a:r>
          </a:p>
          <a:p>
            <a:pPr marL="8001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Has confidence in gift officer and the charity </a:t>
            </a:r>
          </a:p>
          <a:p>
            <a:pPr marL="8001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Has made QCD gifts</a:t>
            </a:r>
            <a:endParaRPr lang="en-US">
              <a:solidFill>
                <a:srgbClr val="867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5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571500" indent="-457200">
              <a:buAutoNum type="arabicPeriod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Understand the process (ability to give / affinity)</a:t>
            </a:r>
          </a:p>
          <a:p>
            <a:pPr marL="571500" indent="-457200">
              <a:buAutoNum type="arabicPeriod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Discover and understand each donor’s personality style, dreams and fears as it relates to the process</a:t>
            </a:r>
          </a:p>
          <a:p>
            <a:pPr marL="571500" indent="-457200">
              <a:buAutoNum type="arabicPeriod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Set and achieve clear goals for each scheduled personal visit</a:t>
            </a:r>
          </a:p>
          <a:p>
            <a:pPr marL="571500" indent="-457200">
              <a:buAutoNum type="arabicPeriod"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 b="1">
                <a:solidFill>
                  <a:schemeClr val="tx1">
                    <a:lumMod val="85000"/>
                    <a:lumOff val="15000"/>
                  </a:schemeClr>
                </a:solidFill>
              </a:rPr>
              <a:t>Moves management</a:t>
            </a: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 refers to the process by which a prospective donor is moved from cultivation to solicitation. “</a:t>
            </a:r>
            <a:r>
              <a:rPr lang="en-US" sz="2200" b="1">
                <a:solidFill>
                  <a:schemeClr val="tx1">
                    <a:lumMod val="85000"/>
                    <a:lumOff val="15000"/>
                  </a:schemeClr>
                </a:solidFill>
              </a:rPr>
              <a:t>Moves</a:t>
            </a: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” are the actions an organization takes to bring in donors, establish relationships, and renew contributions.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2200" y="533400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ideas to cultivate prospects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83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Provides recognition for estate gift donors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Minimum gift levels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Roster and recognition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Gift values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Annual recognition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Continued stewardship</a:t>
            </a:r>
          </a:p>
          <a:p>
            <a:pPr marL="857250" lvl="1">
              <a:lnSpc>
                <a:spcPct val="150000"/>
              </a:lnSpc>
            </a:pP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New current gift or additional estate gift</a:t>
            </a:r>
          </a:p>
          <a:p>
            <a:pPr marL="857250" lvl="1">
              <a:lnSpc>
                <a:spcPct val="150000"/>
              </a:lnSpc>
            </a:pP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If revocable, ensure gift stays with your organization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Legacy Societies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90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" y="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8264734" cy="941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Engaging your board in endowment building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880" y="2553921"/>
            <a:ext cx="8001000" cy="3174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When to consider an endowment initiative: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Clear mission and history of accomplishment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Financial stability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Adequate annual fund and donor base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Committed present and past board leadership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Time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8107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" y="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8264734" cy="941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Engaging your board in endowment building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880" y="2553921"/>
            <a:ext cx="8001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Four Critical Steps: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Engage board in Mission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Engage board in annual and major gifts giving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Build understanding of endowments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Find a champion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3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" y="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7543800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professional advisors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554575"/>
            <a:ext cx="80010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Types of Professional Advisors: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Attorneys (Estate Planning/Tax)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Accountants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Trust Officers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Wealth Managers/Financial Advisors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1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143000" y="1752600"/>
            <a:ext cx="7899400" cy="41879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Gatekeepers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Independent advice to clients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Prompt charitable planning conversation from tax perspective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Potential resource for technical help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Why Professional advisors are important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1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4638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7543800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Your Presenters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3078496"/>
            <a:ext cx="39928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/>
              <a:t>Arthur Kim, CAP®</a:t>
            </a:r>
          </a:p>
          <a:p>
            <a:r>
              <a:rPr lang="en-US" sz="2200"/>
              <a:t>Development Officer</a:t>
            </a:r>
          </a:p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r>
              <a:rPr lang="en-US" sz="2200"/>
              <a:t>Laura Booth, CFRE</a:t>
            </a:r>
          </a:p>
          <a:p>
            <a:r>
              <a:rPr lang="en-US" sz="2200"/>
              <a:t>Director of Family Philanthropy</a:t>
            </a:r>
          </a:p>
        </p:txBody>
      </p:sp>
      <p:pic>
        <p:nvPicPr>
          <p:cNvPr id="6" name="Picture 5" descr="A person wearing glasses and a tie&#10;&#10;AI-generated content may be incorrect.">
            <a:extLst>
              <a:ext uri="{FF2B5EF4-FFF2-40B4-BE49-F238E27FC236}">
                <a16:creationId xmlns:a16="http://schemas.microsoft.com/office/drawing/2014/main" id="{44F9691C-395A-179A-F82A-AC965345C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0"/>
          <a:stretch/>
        </p:blipFill>
        <p:spPr>
          <a:xfrm>
            <a:off x="5702807" y="2545096"/>
            <a:ext cx="1327487" cy="1764507"/>
          </a:xfrm>
          <a:prstGeom prst="rect">
            <a:avLst/>
          </a:prstGeom>
        </p:spPr>
      </p:pic>
      <p:pic>
        <p:nvPicPr>
          <p:cNvPr id="8" name="Picture 7" descr="A person wearing glasses and a green jacket&#10;&#10;AI-generated content may be incorrect.">
            <a:extLst>
              <a:ext uri="{FF2B5EF4-FFF2-40B4-BE49-F238E27FC236}">
                <a16:creationId xmlns:a16="http://schemas.microsoft.com/office/drawing/2014/main" id="{B4B76218-CC05-23EF-DCCA-5BD332509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807" y="4495800"/>
            <a:ext cx="1327487" cy="181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71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219200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Invite them to serve on your board or a committee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Include a line on your legacy society form asking donors to identify their professional advisor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Send a thank you note to the attorney/law firm when a bequest gift comes in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Send a targeted newsletter </a:t>
            </a:r>
          </a:p>
          <a:p>
            <a:pPr marL="457200">
              <a:lnSpc>
                <a:spcPct val="15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Join a membership organization such as: </a:t>
            </a:r>
          </a:p>
          <a:p>
            <a:pPr marL="857250" lvl="1">
              <a:lnSpc>
                <a:spcPct val="150000"/>
              </a:lnSpc>
            </a:pP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Eastern Iowa Planned Giving Council</a:t>
            </a:r>
          </a:p>
          <a:p>
            <a:pPr marL="857250" lvl="1">
              <a:lnSpc>
                <a:spcPct val="150000"/>
              </a:lnSpc>
            </a:pP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Cedar Rapids Estate Planning Council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Ideas to cultivate professional advisors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55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C13626-8E59-746A-2454-EC7590499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357AE-23B6-3494-7A5D-F0B2AF99CCBC}"/>
              </a:ext>
            </a:extLst>
          </p:cNvPr>
          <p:cNvSpPr/>
          <p:nvPr/>
        </p:nvSpPr>
        <p:spPr>
          <a:xfrm>
            <a:off x="-76200" y="0"/>
            <a:ext cx="5092700" cy="68580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2B984B-9CF4-86C0-5B4B-BB5C21F665DA}"/>
              </a:ext>
            </a:extLst>
          </p:cNvPr>
          <p:cNvSpPr/>
          <p:nvPr/>
        </p:nvSpPr>
        <p:spPr>
          <a:xfrm>
            <a:off x="-68317" y="1752600"/>
            <a:ext cx="5105400" cy="5105400"/>
          </a:xfrm>
          <a:prstGeom prst="rect">
            <a:avLst/>
          </a:prstGeom>
          <a:blipFill dpi="0" rotWithShape="1">
            <a:blip r:embed="rId3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AFA1BE-9357-CC44-DD92-43D9222BC097}"/>
              </a:ext>
            </a:extLst>
          </p:cNvPr>
          <p:cNvSpPr/>
          <p:nvPr/>
        </p:nvSpPr>
        <p:spPr>
          <a:xfrm>
            <a:off x="-12700" y="0"/>
            <a:ext cx="9156700" cy="17653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750384-90EF-3D9D-B20C-4E3493E9A0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493" y="2895600"/>
            <a:ext cx="3215056" cy="19577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18CE58-325F-CEE3-751A-33B35F9D8049}"/>
              </a:ext>
            </a:extLst>
          </p:cNvPr>
          <p:cNvSpPr txBox="1"/>
          <p:nvPr/>
        </p:nvSpPr>
        <p:spPr>
          <a:xfrm>
            <a:off x="609600" y="28956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Planned Giving Basics</a:t>
            </a:r>
          </a:p>
        </p:txBody>
      </p:sp>
    </p:spTree>
    <p:extLst>
      <p:ext uri="{BB962C8B-B14F-4D97-AF65-F5344CB8AC3E}">
        <p14:creationId xmlns:p14="http://schemas.microsoft.com/office/powerpoint/2010/main" val="3152571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E24F66-431E-7AA5-0667-2AEA270DF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9AD69F-BC3D-65EA-8F90-4FEF19566ABF}"/>
              </a:ext>
            </a:extLst>
          </p:cNvPr>
          <p:cNvSpPr/>
          <p:nvPr/>
        </p:nvSpPr>
        <p:spPr>
          <a:xfrm>
            <a:off x="0" y="-4638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AE32C7-40F8-2D59-0FE2-59CCE1F1B8C6}"/>
              </a:ext>
            </a:extLst>
          </p:cNvPr>
          <p:cNvSpPr txBox="1"/>
          <p:nvPr/>
        </p:nvSpPr>
        <p:spPr>
          <a:xfrm>
            <a:off x="345866" y="806015"/>
            <a:ext cx="7543800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WHAT IS A Planned gift?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326E5A-E644-DFD6-35EF-674831A81EC7}"/>
              </a:ext>
            </a:extLst>
          </p:cNvPr>
          <p:cNvSpPr/>
          <p:nvPr/>
        </p:nvSpPr>
        <p:spPr>
          <a:xfrm>
            <a:off x="609600" y="2554575"/>
            <a:ext cx="80010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/>
              <a:t>The process in which a donor or potential donor creates a financial or estate plan in which they formally decide to give something of value to an organization at a future date.</a:t>
            </a:r>
          </a:p>
          <a:p>
            <a:endParaRPr lang="en-US" sz="2200"/>
          </a:p>
          <a:p>
            <a:pPr>
              <a:lnSpc>
                <a:spcPts val="2400"/>
              </a:lnSpc>
            </a:pPr>
            <a:r>
              <a:rPr lang="en-US" sz="2200">
                <a:ea typeface="Calibri Light" panose="020F0302020204030204" pitchFamily="34" charset="0"/>
                <a:cs typeface="Calibri Light" panose="020F0302020204030204" pitchFamily="34" charset="0"/>
              </a:rPr>
              <a:t>The definition of </a:t>
            </a:r>
            <a:r>
              <a:rPr lang="en-US" sz="2200" i="1">
                <a:ea typeface="Calibri Light" panose="020F0302020204030204" pitchFamily="34" charset="0"/>
                <a:cs typeface="Calibri Light" panose="020F0302020204030204" pitchFamily="34" charset="0"/>
              </a:rPr>
              <a:t>planned giving </a:t>
            </a:r>
            <a:r>
              <a:rPr lang="en-US" sz="2200">
                <a:ea typeface="Calibri Light" panose="020F0302020204030204" pitchFamily="34" charset="0"/>
                <a:cs typeface="Calibri Light" panose="020F0302020204030204" pitchFamily="34" charset="0"/>
              </a:rPr>
              <a:t>sometimes includes:</a:t>
            </a:r>
          </a:p>
          <a:p>
            <a:pPr marL="742950" lvl="1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 sz="2200">
                <a:ea typeface="Calibri Light" panose="020F0302020204030204" pitchFamily="34" charset="0"/>
                <a:cs typeface="Calibri Light" panose="020F0302020204030204" pitchFamily="34" charset="0"/>
              </a:rPr>
              <a:t>Retirement plan gifts during a donor’s lifetime</a:t>
            </a:r>
            <a:endParaRPr lang="en-US" sz="2200">
              <a:ea typeface="Calibri Light" panose="020F0302020204030204" pitchFamily="34" charset="0"/>
              <a:cs typeface="Calibri Light"/>
            </a:endParaRPr>
          </a:p>
          <a:p>
            <a:pPr marL="742950" lvl="1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 sz="2200">
                <a:ea typeface="Calibri Light" panose="020F0302020204030204" pitchFamily="34" charset="0"/>
                <a:cs typeface="Calibri Light"/>
              </a:rPr>
              <a:t>M</a:t>
            </a:r>
            <a:r>
              <a:rPr lang="en-US" sz="2200">
                <a:ea typeface="Calibri Light" panose="020F0302020204030204" pitchFamily="34" charset="0"/>
                <a:cs typeface="Calibri Light" panose="020F0302020204030204" pitchFamily="34" charset="0"/>
              </a:rPr>
              <a:t>ajor gifts</a:t>
            </a:r>
          </a:p>
          <a:p>
            <a:endParaRPr lang="en-US" sz="2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402216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72074-71DF-D496-BE1D-C4F9E06DF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9341DA3-BD33-E4F8-CAF2-A04AB0986769}"/>
              </a:ext>
            </a:extLst>
          </p:cNvPr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276AA0"/>
          </a:solidFill>
          <a:ln>
            <a:solidFill>
              <a:srgbClr val="276A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ED637-191C-D06A-8A6F-A57335081BAF}"/>
              </a:ext>
            </a:extLst>
          </p:cNvPr>
          <p:cNvSpPr txBox="1"/>
          <p:nvPr/>
        </p:nvSpPr>
        <p:spPr>
          <a:xfrm>
            <a:off x="1089766" y="1219200"/>
            <a:ext cx="622543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cap="all">
                <a:solidFill>
                  <a:srgbClr val="276AA0"/>
                </a:solidFill>
                <a:latin typeface="Gill Sans SemiBold" panose="020B0502020104020203" pitchFamily="34" charset="-79"/>
                <a:cs typeface="Gill Sans SemiBold"/>
              </a:rPr>
              <a:t>Types of planned gifts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144414-CB1B-1791-DD0D-F4D35546C151}"/>
              </a:ext>
            </a:extLst>
          </p:cNvPr>
          <p:cNvSpPr txBox="1"/>
          <p:nvPr/>
        </p:nvSpPr>
        <p:spPr>
          <a:xfrm>
            <a:off x="1089766" y="2029527"/>
            <a:ext cx="7848600" cy="40681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ts val="2400"/>
              </a:lnSpc>
            </a:pPr>
            <a:r>
              <a:rPr lang="en-US" sz="1600">
                <a:latin typeface="Gill Sans" panose="020B0502020104020203" pitchFamily="34" charset="-79"/>
                <a:cs typeface="Gill Sans"/>
              </a:rPr>
              <a:t>DEFERRED GIFTS</a:t>
            </a:r>
          </a:p>
          <a:p>
            <a:pPr marL="285750" lvl="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Estate Bequest</a:t>
            </a:r>
          </a:p>
          <a:p>
            <a:pPr marL="28575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Retirement accounts (401k/403b/IRA/Pension)</a:t>
            </a:r>
          </a:p>
          <a:p>
            <a:pPr marL="28575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Life Insurance</a:t>
            </a:r>
          </a:p>
          <a:p>
            <a:pPr>
              <a:lnSpc>
                <a:spcPts val="2400"/>
              </a:lnSpc>
            </a:pPr>
            <a:endParaRPr lang="en-US" sz="16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>
              <a:lnSpc>
                <a:spcPts val="2400"/>
              </a:lnSpc>
            </a:pPr>
            <a:r>
              <a:rPr lang="en-US" sz="1600">
                <a:latin typeface="Gill Sans" panose="020B0502020104020203" pitchFamily="34" charset="-79"/>
                <a:cs typeface="Gill Sans"/>
              </a:rPr>
              <a:t>GIFTS THAT PAY AN INCOME</a:t>
            </a:r>
          </a:p>
          <a:p>
            <a:pPr marL="285750" lvl="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Charitable Remainder Trusts</a:t>
            </a:r>
          </a:p>
          <a:p>
            <a:pPr marL="285750" lvl="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Charitable Gift Annuity </a:t>
            </a:r>
            <a:endParaRPr lang="en-US" sz="16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ts val="2400"/>
              </a:lnSpc>
            </a:pPr>
            <a:endParaRPr lang="en-US" sz="16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>
              <a:lnSpc>
                <a:spcPts val="2400"/>
              </a:lnSpc>
            </a:pPr>
            <a:r>
              <a:rPr lang="en-US" sz="1600">
                <a:latin typeface="Gill Sans" panose="020B0502020104020203" pitchFamily="34" charset="-79"/>
                <a:cs typeface="Gill Sans"/>
              </a:rPr>
              <a:t>GIFTS THAT PROTECT ASSETS</a:t>
            </a:r>
          </a:p>
          <a:p>
            <a:pPr marL="285750" lvl="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Charitable Lead Trust</a:t>
            </a:r>
          </a:p>
          <a:p>
            <a:pPr marL="285750" lvl="0" indent="-285750">
              <a:lnSpc>
                <a:spcPts val="2400"/>
              </a:lnSpc>
              <a:buClr>
                <a:srgbClr val="9BB17A"/>
              </a:buClr>
              <a:buFont typeface="Wingdings" pitchFamily="2" charset="2"/>
              <a:buChar char="§"/>
            </a:pPr>
            <a:r>
              <a:rPr lang="en-US" sz="1600">
                <a:latin typeface="Calibri Light"/>
                <a:cs typeface="Calibri Light"/>
              </a:rPr>
              <a:t>Retained Life Estates</a:t>
            </a:r>
          </a:p>
          <a:p>
            <a:pPr>
              <a:lnSpc>
                <a:spcPts val="2400"/>
              </a:lnSpc>
            </a:pPr>
            <a:endParaRPr lang="en-US" sz="1600">
              <a:latin typeface="Gill Sans" panose="020B0502020104020203" pitchFamily="34" charset="-79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49165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5C76D-4FAD-E09B-8BAE-B9E2C7321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35F650-A58A-F1D7-2946-BC77B51E5A75}"/>
              </a:ext>
            </a:extLst>
          </p:cNvPr>
          <p:cNvSpPr txBox="1"/>
          <p:nvPr/>
        </p:nvSpPr>
        <p:spPr>
          <a:xfrm>
            <a:off x="784860" y="742890"/>
            <a:ext cx="5029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cap="all">
                <a:solidFill>
                  <a:srgbClr val="276AA0"/>
                </a:solidFill>
                <a:latin typeface="Gill Sans SemiBold" panose="020B0502020104020203" pitchFamily="34" charset="-79"/>
                <a:cs typeface="Gill Sans SemiBold"/>
              </a:rPr>
              <a:t>Deferred gifts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017272-64EB-128D-5C6B-08EE7A214AC5}"/>
              </a:ext>
            </a:extLst>
          </p:cNvPr>
          <p:cNvSpPr/>
          <p:nvPr/>
        </p:nvSpPr>
        <p:spPr>
          <a:xfrm>
            <a:off x="-1300" y="6163455"/>
            <a:ext cx="9145300" cy="694546"/>
          </a:xfrm>
          <a:prstGeom prst="rect">
            <a:avLst/>
          </a:prstGeom>
          <a:solidFill>
            <a:srgbClr val="276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CB2DA2-F339-14EB-9C81-2A7ACF81185F}"/>
              </a:ext>
            </a:extLst>
          </p:cNvPr>
          <p:cNvSpPr txBox="1"/>
          <p:nvPr/>
        </p:nvSpPr>
        <p:spPr>
          <a:xfrm>
            <a:off x="937260" y="1676400"/>
            <a:ext cx="7467600" cy="24904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>
                <a:latin typeface="Gill Sans MT"/>
                <a:cs typeface="Calibri Light"/>
              </a:rPr>
              <a:t>ESTATE BEQUEST</a:t>
            </a:r>
          </a:p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Named as a beneficiary of donor’s estate in their Will or Trust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Provide EIN to the attorney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Manage the donor intent through a Letter of Intent 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Revocable </a:t>
            </a:r>
          </a:p>
          <a:p>
            <a:pPr>
              <a:lnSpc>
                <a:spcPts val="2700"/>
              </a:lnSpc>
              <a:buClr>
                <a:srgbClr val="9BB17A"/>
              </a:buClr>
            </a:pPr>
            <a:endParaRPr lang="en-US">
              <a:latin typeface="Calibri Light"/>
              <a:ea typeface="Calibri Light" panose="020F0302020204030204" pitchFamily="34" charset="0"/>
              <a:cs typeface="Calibri Light"/>
            </a:endParaRPr>
          </a:p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 i="1">
                <a:latin typeface="Calibri Light"/>
                <a:ea typeface="Calibri Light" panose="020F0302020204030204" pitchFamily="34" charset="0"/>
                <a:cs typeface="Calibri Light"/>
              </a:rPr>
              <a:t>Sample bequest from a Revocable Trust:</a:t>
            </a:r>
            <a:endParaRPr lang="en-US" i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E3AE7C-DC69-426F-1AB7-1D7E206B9C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" y="4317074"/>
            <a:ext cx="7453211" cy="6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64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BB087-A87C-2595-5EC9-048442BE6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3DE6C5-0AFF-1CD0-8098-979B45646B31}"/>
              </a:ext>
            </a:extLst>
          </p:cNvPr>
          <p:cNvSpPr txBox="1"/>
          <p:nvPr/>
        </p:nvSpPr>
        <p:spPr>
          <a:xfrm>
            <a:off x="784860" y="742890"/>
            <a:ext cx="5029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cap="all">
                <a:solidFill>
                  <a:srgbClr val="276AA0"/>
                </a:solidFill>
                <a:latin typeface="Gill Sans SemiBold" panose="020B0502020104020203" pitchFamily="34" charset="-79"/>
                <a:cs typeface="Gill Sans SemiBold"/>
              </a:rPr>
              <a:t>Deferred gifts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A920B5-AFFF-61BE-FD9E-89A1706945EB}"/>
              </a:ext>
            </a:extLst>
          </p:cNvPr>
          <p:cNvSpPr/>
          <p:nvPr/>
        </p:nvSpPr>
        <p:spPr>
          <a:xfrm>
            <a:off x="-1300" y="6163455"/>
            <a:ext cx="9145300" cy="694546"/>
          </a:xfrm>
          <a:prstGeom prst="rect">
            <a:avLst/>
          </a:prstGeom>
          <a:solidFill>
            <a:srgbClr val="276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8C54B8-15C5-399C-8908-4B19E0545E6C}"/>
              </a:ext>
            </a:extLst>
          </p:cNvPr>
          <p:cNvSpPr txBox="1"/>
          <p:nvPr/>
        </p:nvSpPr>
        <p:spPr>
          <a:xfrm>
            <a:off x="934018" y="1659715"/>
            <a:ext cx="7467600" cy="17979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>
                <a:latin typeface="Gill Sans MT"/>
                <a:cs typeface="Calibri Light"/>
              </a:rPr>
              <a:t>RETIREMENT ASSETS – 401k, 403b, IRA, Pension</a:t>
            </a:r>
          </a:p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Named as a beneficiary of donor’s retirement account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Can be named as Primary* or Secondary Beneficiary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Manage the donor intent through a Letter of Intent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Revocable </a:t>
            </a:r>
          </a:p>
        </p:txBody>
      </p:sp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7F00533B-C889-E69A-4C0F-4CC830E67D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18" y="3674034"/>
            <a:ext cx="7066982" cy="21706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F25244A-2380-D9F9-59E6-253AFDED209E}"/>
              </a:ext>
            </a:extLst>
          </p:cNvPr>
          <p:cNvSpPr txBox="1"/>
          <p:nvPr/>
        </p:nvSpPr>
        <p:spPr>
          <a:xfrm>
            <a:off x="3657600" y="5804012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Calibri Light" panose="020F0302020204030204" pitchFamily="34" charset="0"/>
                <a:cs typeface="Calibri Light" panose="020F0302020204030204" pitchFamily="34" charset="0"/>
              </a:rPr>
              <a:t>*Spousal consent is required for primary beneficiary designation if the donor resides in a </a:t>
            </a:r>
          </a:p>
          <a:p>
            <a:r>
              <a:rPr lang="en-US" sz="1000">
                <a:latin typeface="Calibri Light" panose="020F0302020204030204" pitchFamily="34" charset="0"/>
                <a:cs typeface="Calibri Light" panose="020F0302020204030204" pitchFamily="34" charset="0"/>
              </a:rPr>
              <a:t>community property or marital property state:  AZ, CA, ID, LA, NV, NM, TX, WA &amp; WI</a:t>
            </a:r>
          </a:p>
        </p:txBody>
      </p:sp>
    </p:spTree>
    <p:extLst>
      <p:ext uri="{BB962C8B-B14F-4D97-AF65-F5344CB8AC3E}">
        <p14:creationId xmlns:p14="http://schemas.microsoft.com/office/powerpoint/2010/main" val="172012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ECABE-49F8-4761-8520-6B880CCB5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DE1D59-194D-5DAB-0FEC-26CFCD5FE302}"/>
              </a:ext>
            </a:extLst>
          </p:cNvPr>
          <p:cNvSpPr txBox="1"/>
          <p:nvPr/>
        </p:nvSpPr>
        <p:spPr>
          <a:xfrm>
            <a:off x="784860" y="742890"/>
            <a:ext cx="5029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cap="all">
                <a:solidFill>
                  <a:srgbClr val="276AA0"/>
                </a:solidFill>
                <a:latin typeface="Gill Sans SemiBold" panose="020B0502020104020203" pitchFamily="34" charset="-79"/>
                <a:cs typeface="Gill Sans SemiBold"/>
              </a:rPr>
              <a:t>Deferred gifts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42D2DA-8CD8-91A9-ED2E-7338A4DC4F02}"/>
              </a:ext>
            </a:extLst>
          </p:cNvPr>
          <p:cNvSpPr/>
          <p:nvPr/>
        </p:nvSpPr>
        <p:spPr>
          <a:xfrm>
            <a:off x="-1300" y="6163455"/>
            <a:ext cx="9145300" cy="694546"/>
          </a:xfrm>
          <a:prstGeom prst="rect">
            <a:avLst/>
          </a:prstGeom>
          <a:solidFill>
            <a:srgbClr val="276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A6D38A-C2C2-63DD-BCB7-3D19B074D716}"/>
              </a:ext>
            </a:extLst>
          </p:cNvPr>
          <p:cNvSpPr txBox="1"/>
          <p:nvPr/>
        </p:nvSpPr>
        <p:spPr>
          <a:xfrm>
            <a:off x="937260" y="1658504"/>
            <a:ext cx="7467600" cy="17979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>
                <a:latin typeface="Gill Sans MT"/>
                <a:cs typeface="Calibri Light"/>
              </a:rPr>
              <a:t>LIFE INSURANCE / ANNUITIES</a:t>
            </a:r>
          </a:p>
          <a:p>
            <a:pPr>
              <a:lnSpc>
                <a:spcPts val="2700"/>
              </a:lnSpc>
              <a:buClr>
                <a:srgbClr val="9BB17A"/>
              </a:buClr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Named as beneficiary in donor’s life insurance policy or annuity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Company typically reaches out when notified of their client’s death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Manage the donor intent through a Letter of Intent </a:t>
            </a:r>
          </a:p>
          <a:p>
            <a:pPr marL="285750" indent="-285750">
              <a:lnSpc>
                <a:spcPts val="2700"/>
              </a:lnSpc>
              <a:buClr>
                <a:srgbClr val="9BB17A"/>
              </a:buClr>
              <a:buFont typeface="Wingdings" panose="020B0604020202020204" pitchFamily="34" charset="0"/>
              <a:buChar char="§"/>
            </a:pPr>
            <a:r>
              <a:rPr lang="en-US">
                <a:latin typeface="Calibri Light"/>
                <a:ea typeface="Calibri Light" panose="020F0302020204030204" pitchFamily="34" charset="0"/>
                <a:cs typeface="Calibri Light"/>
              </a:rPr>
              <a:t>Revocable</a:t>
            </a:r>
            <a:endParaRPr lang="en-US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Picture 5" descr="A close-up of a document&#10;&#10;Description automatically generated">
            <a:extLst>
              <a:ext uri="{FF2B5EF4-FFF2-40B4-BE49-F238E27FC236}">
                <a16:creationId xmlns:a16="http://schemas.microsoft.com/office/drawing/2014/main" id="{04B9DEF5-57A4-1EC1-9F24-8B00064094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" y="3664977"/>
            <a:ext cx="7022230" cy="248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9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F4A57-449C-1A3E-CE82-87E191334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F2719F-8694-CB8A-B2F4-85D98EA2846B}"/>
              </a:ext>
            </a:extLst>
          </p:cNvPr>
          <p:cNvSpPr/>
          <p:nvPr/>
        </p:nvSpPr>
        <p:spPr>
          <a:xfrm>
            <a:off x="-15240" y="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34B11-D0A4-3399-4004-B229A08CF20E}"/>
              </a:ext>
            </a:extLst>
          </p:cNvPr>
          <p:cNvSpPr txBox="1"/>
          <p:nvPr/>
        </p:nvSpPr>
        <p:spPr>
          <a:xfrm>
            <a:off x="345866" y="806015"/>
            <a:ext cx="8264734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Planned giving prospects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069CC7-5ADC-D0F2-7653-3F812D4FBACF}"/>
              </a:ext>
            </a:extLst>
          </p:cNvPr>
          <p:cNvSpPr/>
          <p:nvPr/>
        </p:nvSpPr>
        <p:spPr>
          <a:xfrm>
            <a:off x="609600" y="2554575"/>
            <a:ext cx="8001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A donor is a good planned giving prospect if they:</a:t>
            </a: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Have been giving to your organization for many years</a:t>
            </a: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Have been giving frequently</a:t>
            </a: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Have a significant cumulative giving history</a:t>
            </a: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Have confidence in the gift officer and organization</a:t>
            </a: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Have been a committed volunteer </a:t>
            </a: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Contribute via QCD (you KNOW they have an IRA!)</a:t>
            </a:r>
          </a:p>
          <a:p>
            <a:pPr marL="8001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Are single, widowed, divorced, or childless</a:t>
            </a:r>
          </a:p>
          <a:p>
            <a:pPr marL="800100" indent="-342900">
              <a:buFont typeface="Arial" panose="020B0604020202020204" pitchFamily="34" charset="0"/>
              <a:buChar char="•"/>
            </a:pPr>
            <a:endParaRPr lang="en-US">
              <a:solidFill>
                <a:srgbClr val="867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185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E80C2-897D-EB14-74EA-EA0E7CFCC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C9747CF-57CF-C877-4947-47A12E190065}"/>
              </a:ext>
            </a:extLst>
          </p:cNvPr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571500" indent="-457200">
              <a:lnSpc>
                <a:spcPct val="150000"/>
              </a:lnSpc>
              <a:buAutoNum type="arabicPeriod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Have a familiarity with the terms</a:t>
            </a:r>
          </a:p>
          <a:p>
            <a:pPr marL="571500" indent="-457200">
              <a:lnSpc>
                <a:spcPct val="150000"/>
              </a:lnSpc>
              <a:buAutoNum type="arabicPeriod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Include planned gift wording in your materials, website and donor meetings</a:t>
            </a:r>
          </a:p>
          <a:p>
            <a:pPr marL="571500" indent="-457200">
              <a:lnSpc>
                <a:spcPct val="150000"/>
              </a:lnSpc>
              <a:buAutoNum type="arabicPeriod"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ASK - don’t assume they aren’t interested, or that their plans are unchanged</a:t>
            </a:r>
          </a:p>
          <a:p>
            <a:pPr marL="571500" indent="-457200">
              <a:lnSpc>
                <a:spcPct val="150000"/>
              </a:lnSpc>
              <a:buAutoNum type="arabicPeriod"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Then, document your conversations thoroughly.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2F06C9-8485-2EAC-F8B2-84010C0384C7}"/>
              </a:ext>
            </a:extLst>
          </p:cNvPr>
          <p:cNvSpPr txBox="1"/>
          <p:nvPr/>
        </p:nvSpPr>
        <p:spPr>
          <a:xfrm>
            <a:off x="1092200" y="533400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ideas to cultivate planned gifts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EAA232-8051-0749-21BD-7D8768EA03A4}"/>
              </a:ext>
            </a:extLst>
          </p:cNvPr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17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94" y="279070"/>
            <a:ext cx="774420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>
                <a:solidFill>
                  <a:srgbClr val="006E9F"/>
                </a:solidFill>
              </a:rPr>
              <a:t>RESOURCES</a:t>
            </a:r>
          </a:p>
          <a:p>
            <a:endParaRPr lang="en-US" sz="1000">
              <a:solidFill>
                <a:srgbClr val="006E9F"/>
              </a:solidFill>
            </a:endParaRPr>
          </a:p>
          <a:p>
            <a:r>
              <a:rPr lang="en-US" sz="1900"/>
              <a:t>Cedar Rapids Estate Planning Council</a:t>
            </a:r>
          </a:p>
          <a:p>
            <a:r>
              <a:rPr lang="en-US" sz="1900">
                <a:solidFill>
                  <a:srgbClr val="006E9F"/>
                </a:solidFill>
              </a:rPr>
              <a:t>	</a:t>
            </a:r>
            <a:r>
              <a:rPr lang="en-US" sz="1900">
                <a:solidFill>
                  <a:srgbClr val="006E9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crestatecouncil@gmail.com</a:t>
            </a:r>
            <a:r>
              <a:rPr lang="en-US" sz="1900">
                <a:solidFill>
                  <a:srgbClr val="006E9F"/>
                </a:solidFill>
              </a:rPr>
              <a:t> </a:t>
            </a:r>
            <a:endParaRPr lang="en-US" sz="1000" b="1">
              <a:solidFill>
                <a:srgbClr val="006E9F"/>
              </a:solidFill>
            </a:endParaRPr>
          </a:p>
          <a:p>
            <a:endParaRPr lang="en-US" sz="1900">
              <a:solidFill>
                <a:srgbClr val="86786F"/>
              </a:solidFill>
            </a:endParaRPr>
          </a:p>
          <a:p>
            <a:r>
              <a:rPr lang="en-US" sz="1900"/>
              <a:t>Community Foundation of Johnson County</a:t>
            </a:r>
          </a:p>
          <a:p>
            <a:r>
              <a:rPr lang="en-US" sz="1900" b="1">
                <a:solidFill>
                  <a:srgbClr val="86786F"/>
                </a:solidFill>
              </a:rPr>
              <a:t>	</a:t>
            </a:r>
            <a:r>
              <a:rPr lang="en-US" sz="1900">
                <a:solidFill>
                  <a:srgbClr val="006E9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www.communityfoundationofjohnsoncounty.org</a:t>
            </a:r>
            <a:r>
              <a:rPr lang="en-US" sz="1900">
                <a:solidFill>
                  <a:srgbClr val="006E9F"/>
                </a:solidFill>
              </a:rPr>
              <a:t> </a:t>
            </a:r>
          </a:p>
          <a:p>
            <a:endParaRPr lang="en-US" sz="1900">
              <a:solidFill>
                <a:srgbClr val="86786F"/>
              </a:solidFill>
            </a:endParaRPr>
          </a:p>
          <a:p>
            <a:r>
              <a:rPr lang="en-US" sz="1900"/>
              <a:t>Eastern Iowa Planned Giving Council</a:t>
            </a:r>
          </a:p>
          <a:p>
            <a:r>
              <a:rPr lang="en-US" sz="1900" b="1">
                <a:solidFill>
                  <a:srgbClr val="86786F"/>
                </a:solidFill>
              </a:rPr>
              <a:t>	</a:t>
            </a:r>
            <a:r>
              <a:rPr lang="en-US" sz="1900">
                <a:solidFill>
                  <a:srgbClr val="006E9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www.eipgc.com</a:t>
            </a:r>
            <a:endParaRPr lang="en-US" sz="1900">
              <a:solidFill>
                <a:srgbClr val="006E9F"/>
              </a:solidFill>
            </a:endParaRPr>
          </a:p>
          <a:p>
            <a:endParaRPr lang="en-US" sz="1000">
              <a:solidFill>
                <a:srgbClr val="006E9F"/>
              </a:solidFill>
            </a:endParaRPr>
          </a:p>
          <a:p>
            <a:endParaRPr lang="en-US" sz="1000">
              <a:solidFill>
                <a:srgbClr val="86786F"/>
              </a:solidFill>
            </a:endParaRPr>
          </a:p>
          <a:p>
            <a:r>
              <a:rPr lang="en-US" sz="1900"/>
              <a:t>Greater Cedar Rapids Community Foundation</a:t>
            </a:r>
          </a:p>
          <a:p>
            <a:r>
              <a:rPr lang="en-US" sz="1900" b="1">
                <a:solidFill>
                  <a:srgbClr val="86786F"/>
                </a:solidFill>
              </a:rPr>
              <a:t>	</a:t>
            </a:r>
            <a:r>
              <a:rPr lang="en-US" sz="1900">
                <a:solidFill>
                  <a:srgbClr val="006E9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www.gcrcf.org</a:t>
            </a:r>
            <a:r>
              <a:rPr lang="en-US" sz="1900">
                <a:solidFill>
                  <a:srgbClr val="006E9F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668" y="4648200"/>
            <a:ext cx="9154668" cy="22098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2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ROLES OF Community Foundations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9843" y="1516082"/>
            <a:ext cx="74676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/>
              <a:t>Connect donors to important causes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/>
              <a:t>Create legacies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/>
              <a:t>Make high-impact grants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/>
              <a:t>Provide donors access to the Endow Iowa tax credit program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/>
              <a:t>Build community</a:t>
            </a:r>
          </a:p>
          <a:p>
            <a:pPr marL="1371600" lvl="2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/>
              <a:t>Support for Nonprofit Organizations</a:t>
            </a:r>
          </a:p>
          <a:p>
            <a:pPr marL="1371600" lvl="2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/>
              <a:t>Leadership on important issues</a:t>
            </a:r>
          </a:p>
        </p:txBody>
      </p:sp>
    </p:spTree>
    <p:extLst>
      <p:ext uri="{BB962C8B-B14F-4D97-AF65-F5344CB8AC3E}">
        <p14:creationId xmlns:p14="http://schemas.microsoft.com/office/powerpoint/2010/main" val="3254107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C2B585-36AA-6F97-CB2C-9ADBB5125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DB83C-F36D-98EB-D94B-0E951B738143}"/>
              </a:ext>
            </a:extLst>
          </p:cNvPr>
          <p:cNvSpPr/>
          <p:nvPr/>
        </p:nvSpPr>
        <p:spPr>
          <a:xfrm>
            <a:off x="-76200" y="0"/>
            <a:ext cx="5092700" cy="68580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AE830B-E2D9-E7AF-A42E-112504E6B493}"/>
              </a:ext>
            </a:extLst>
          </p:cNvPr>
          <p:cNvSpPr/>
          <p:nvPr/>
        </p:nvSpPr>
        <p:spPr>
          <a:xfrm>
            <a:off x="-68317" y="1752600"/>
            <a:ext cx="5105400" cy="5105400"/>
          </a:xfrm>
          <a:prstGeom prst="rect">
            <a:avLst/>
          </a:prstGeom>
          <a:blipFill dpi="0" rotWithShape="1">
            <a:blip r:embed="rId2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9F0097-A5B8-5DB9-B307-28286B52EE12}"/>
              </a:ext>
            </a:extLst>
          </p:cNvPr>
          <p:cNvSpPr/>
          <p:nvPr/>
        </p:nvSpPr>
        <p:spPr>
          <a:xfrm>
            <a:off x="-12700" y="0"/>
            <a:ext cx="9156700" cy="17653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6719B7-E03D-36C0-2EF8-ADF4B6BE7C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493" y="2895600"/>
            <a:ext cx="3215056" cy="19577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24D16D-DF90-F65D-5528-E1C8C6807DBB}"/>
              </a:ext>
            </a:extLst>
          </p:cNvPr>
          <p:cNvSpPr txBox="1"/>
          <p:nvPr/>
        </p:nvSpPr>
        <p:spPr>
          <a:xfrm>
            <a:off x="609600" y="2895600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Questions</a:t>
            </a:r>
          </a:p>
          <a:p>
            <a:r>
              <a:rPr lang="en-US" sz="4000">
                <a:solidFill>
                  <a:schemeClr val="bg1"/>
                </a:solidFill>
              </a:rPr>
              <a:t>And </a:t>
            </a:r>
          </a:p>
          <a:p>
            <a:r>
              <a:rPr lang="en-US" sz="4000">
                <a:solidFill>
                  <a:schemeClr val="bg1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59506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0"/>
            <a:ext cx="5092700" cy="68580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68317" y="1752600"/>
            <a:ext cx="5105400" cy="5105400"/>
          </a:xfrm>
          <a:prstGeom prst="rect">
            <a:avLst/>
          </a:prstGeom>
          <a:blipFill dpi="0" rotWithShape="1">
            <a:blip r:embed="rId2">
              <a:alphaModFix amt="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12700" y="0"/>
            <a:ext cx="9156700" cy="17653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493" y="2895600"/>
            <a:ext cx="3215056" cy="19577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28956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Endowment Basics</a:t>
            </a:r>
          </a:p>
        </p:txBody>
      </p:sp>
    </p:spTree>
    <p:extLst>
      <p:ext uri="{BB962C8B-B14F-4D97-AF65-F5344CB8AC3E}">
        <p14:creationId xmlns:p14="http://schemas.microsoft.com/office/powerpoint/2010/main" val="393721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46380"/>
            <a:ext cx="9159240" cy="22098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7543800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WHAT IS AN Endowment?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554575"/>
            <a:ext cx="8001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/>
              <a:t>An endowed fund is a permanent fund that is established by a donor to help ensure the long-term sustainability of nonprofit organizations by providing a permanent source of support.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/>
              <a:t>At community foundations endowed funds are pooled and invested to achieve long-term growth by balancing principal protection with distributions. Contributions to endowed funds at qualified community foundations may be eligible for Endow Iowa tax credits.</a:t>
            </a:r>
          </a:p>
        </p:txBody>
      </p:sp>
    </p:spTree>
    <p:extLst>
      <p:ext uri="{BB962C8B-B14F-4D97-AF65-F5344CB8AC3E}">
        <p14:creationId xmlns:p14="http://schemas.microsoft.com/office/powerpoint/2010/main" val="209274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E6E2737B-E1CB-40B8-8953-42DD557F4A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20424E3-BDE5-428A-8104-449002209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216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614680" y="1219200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Assume an endowment fund earns a net total return averaging 6-7% annually and has a payout policy allowing a 4.5% distribution.</a:t>
            </a:r>
          </a:p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752E35-2E0B-4ACA-9AE5-15798A8E5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213821"/>
              </p:ext>
            </p:extLst>
          </p:nvPr>
        </p:nvGraphicFramePr>
        <p:xfrm>
          <a:off x="228600" y="2524422"/>
          <a:ext cx="8382000" cy="3114378"/>
        </p:xfrm>
        <a:graphic>
          <a:graphicData uri="http://schemas.openxmlformats.org/drawingml/2006/table">
            <a:tbl>
              <a:tblPr/>
              <a:tblGrid>
                <a:gridCol w="1472323">
                  <a:extLst>
                    <a:ext uri="{9D8B030D-6E8A-4147-A177-3AD203B41FA5}">
                      <a16:colId xmlns:a16="http://schemas.microsoft.com/office/drawing/2014/main" val="618444861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1563265896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1750409967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3427401480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2725775347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3925864200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3335117802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2194826127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2483070993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738562252"/>
                    </a:ext>
                  </a:extLst>
                </a:gridCol>
                <a:gridCol w="593166">
                  <a:extLst>
                    <a:ext uri="{9D8B030D-6E8A-4147-A177-3AD203B41FA5}">
                      <a16:colId xmlns:a16="http://schemas.microsoft.com/office/drawing/2014/main" val="98835477"/>
                    </a:ext>
                  </a:extLst>
                </a:gridCol>
                <a:gridCol w="285990">
                  <a:extLst>
                    <a:ext uri="{9D8B030D-6E8A-4147-A177-3AD203B41FA5}">
                      <a16:colId xmlns:a16="http://schemas.microsoft.com/office/drawing/2014/main" val="133138815"/>
                    </a:ext>
                  </a:extLst>
                </a:gridCol>
                <a:gridCol w="692027">
                  <a:extLst>
                    <a:ext uri="{9D8B030D-6E8A-4147-A177-3AD203B41FA5}">
                      <a16:colId xmlns:a16="http://schemas.microsoft.com/office/drawing/2014/main" val="915879239"/>
                    </a:ext>
                  </a:extLst>
                </a:gridCol>
              </a:tblGrid>
              <a:tr h="30835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862512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E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664504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Summary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489898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Beginning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10,550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10,668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10,786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11,014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11,129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11,245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11,363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11,482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508655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Contribution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10,000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978703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Grants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(462)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(468)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(480)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(485)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(490)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(496)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(501)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(506)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(511)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(4,400)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867571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Investment Gains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795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 804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  7,640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424890"/>
                  </a:ext>
                </a:extLst>
              </a:tr>
              <a:tr h="308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(150)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(158)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(160)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(162)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(163)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(165)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(167)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(169)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(170)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(172)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(1,637)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310927"/>
                  </a:ext>
                </a:extLst>
              </a:tr>
              <a:tr h="323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Ending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10,550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10,668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10,786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10,900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11,014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11,129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11,245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11,363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11,482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11,602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 11,602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704128"/>
                  </a:ext>
                </a:extLst>
              </a:tr>
              <a:tr h="3237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678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77901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AD3B47F-09A9-4BB9-A480-3BEBA4DC754F}"/>
              </a:ext>
            </a:extLst>
          </p:cNvPr>
          <p:cNvSpPr/>
          <p:nvPr/>
        </p:nvSpPr>
        <p:spPr>
          <a:xfrm>
            <a:off x="-15240" y="0"/>
            <a:ext cx="9159240" cy="8182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14749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chemeClr val="bg1"/>
                </a:solidFill>
                <a:latin typeface="Gill Sans MT" panose="020B0502020104020203" pitchFamily="34" charset="0"/>
              </a:rPr>
              <a:t>Power of the endowment</a:t>
            </a:r>
          </a:p>
        </p:txBody>
      </p:sp>
    </p:spTree>
    <p:extLst>
      <p:ext uri="{BB962C8B-B14F-4D97-AF65-F5344CB8AC3E}">
        <p14:creationId xmlns:p14="http://schemas.microsoft.com/office/powerpoint/2010/main" val="58129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92200" y="1527088"/>
            <a:ext cx="7899400" cy="4873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What if the endowment fund had been established 100 years ago?</a:t>
            </a:r>
          </a:p>
          <a:p>
            <a:pPr marL="114300" indent="0">
              <a:buNone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The fund would:</a:t>
            </a:r>
          </a:p>
          <a:p>
            <a:pPr marL="857250" lvl="1"/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Distribute</a:t>
            </a:r>
            <a:r>
              <a:rPr lang="en-US" sz="2200">
                <a:solidFill>
                  <a:srgbClr val="86786F"/>
                </a:solidFill>
              </a:rPr>
              <a:t> </a:t>
            </a:r>
            <a:r>
              <a:rPr lang="en-US" sz="2200">
                <a:solidFill>
                  <a:srgbClr val="006E9F"/>
                </a:solidFill>
              </a:rPr>
              <a:t>$5,187 </a:t>
            </a: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this year</a:t>
            </a:r>
          </a:p>
          <a:p>
            <a:pPr marL="857250" lvl="1"/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Have a current value of</a:t>
            </a:r>
            <a:r>
              <a:rPr lang="en-US" sz="2200">
                <a:solidFill>
                  <a:srgbClr val="86786F"/>
                </a:solidFill>
              </a:rPr>
              <a:t> </a:t>
            </a:r>
            <a:r>
              <a:rPr lang="en-US" sz="2200">
                <a:solidFill>
                  <a:srgbClr val="006E9F"/>
                </a:solidFill>
              </a:rPr>
              <a:t>$118,137 </a:t>
            </a:r>
          </a:p>
          <a:p>
            <a:pPr marL="857250" lvl="1"/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Have distributed </a:t>
            </a:r>
            <a:r>
              <a:rPr lang="en-US" sz="2200">
                <a:solidFill>
                  <a:srgbClr val="006E9F"/>
                </a:solidFill>
              </a:rPr>
              <a:t>$197,647 </a:t>
            </a: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over the lifetime of the fund</a:t>
            </a:r>
          </a:p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114300" indent="0">
              <a:buNone/>
            </a:pPr>
            <a:endParaRPr lang="en-US" sz="2200">
              <a:solidFill>
                <a:srgbClr val="86786F"/>
              </a:solidFill>
            </a:endParaRPr>
          </a:p>
          <a:p>
            <a:pPr marL="114300" indent="0">
              <a:buNone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How much impact do your Donors want to have 100 years from now?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2200" y="528935"/>
            <a:ext cx="774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all">
                <a:solidFill>
                  <a:srgbClr val="006E9F"/>
                </a:solidFill>
                <a:latin typeface="Gill Sans MT" panose="020B0502020104020203" pitchFamily="34" charset="0"/>
              </a:rPr>
              <a:t>Endow your annual gift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668" y="0"/>
            <a:ext cx="879348" cy="6858001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0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" y="0"/>
            <a:ext cx="9159240" cy="1752600"/>
          </a:xfrm>
          <a:prstGeom prst="rect">
            <a:avLst/>
          </a:prstGeom>
          <a:solidFill>
            <a:srgbClr val="006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66" y="806015"/>
            <a:ext cx="7543800" cy="505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cap="all" spc="100">
                <a:solidFill>
                  <a:schemeClr val="bg1"/>
                </a:solidFill>
                <a:latin typeface="Gill Sans MT" panose="020B0502020104020203" pitchFamily="34" charset="0"/>
              </a:rPr>
              <a:t>Types of endowment giving</a:t>
            </a:r>
            <a:endParaRPr lang="en-US" sz="2800" cap="all" spc="100">
              <a:solidFill>
                <a:srgbClr val="006E9F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B00E41-BFC3-4918-BB04-DBBB5A1BE12A}"/>
              </a:ext>
            </a:extLst>
          </p:cNvPr>
          <p:cNvSpPr txBox="1">
            <a:spLocks/>
          </p:cNvSpPr>
          <p:nvPr/>
        </p:nvSpPr>
        <p:spPr>
          <a:xfrm>
            <a:off x="457200" y="2209800"/>
            <a:ext cx="4038600" cy="3916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0"/>
              </a:rPr>
              <a:t>Gifts Made Today:</a:t>
            </a:r>
          </a:p>
          <a:p>
            <a:pPr marL="285750" indent="-285750">
              <a:defRPr/>
            </a:pPr>
            <a:endParaRPr lang="en-US" sz="22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Cash and Cash Equivalents</a:t>
            </a: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Memorials and Honors</a:t>
            </a: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Securities</a:t>
            </a: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Real Estate</a:t>
            </a: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Closely Held Securities</a:t>
            </a: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Board Directed</a:t>
            </a:r>
          </a:p>
          <a:p>
            <a:pPr marL="285750" indent="-285750">
              <a:defRPr/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Retirement Plan Asset</a:t>
            </a:r>
          </a:p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AF618A2-54CE-45A9-92D1-7451FE9DCC06}"/>
              </a:ext>
            </a:extLst>
          </p:cNvPr>
          <p:cNvSpPr txBox="1">
            <a:spLocks/>
          </p:cNvSpPr>
          <p:nvPr/>
        </p:nvSpPr>
        <p:spPr>
          <a:xfrm>
            <a:off x="4648200" y="2209799"/>
            <a:ext cx="4038600" cy="39163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0"/>
              </a:rPr>
              <a:t>Legacy and Planned Giving:</a:t>
            </a:r>
          </a:p>
          <a:p>
            <a:pPr marL="285750" indent="-285750">
              <a:defRPr/>
            </a:pPr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Bequest</a:t>
            </a:r>
          </a:p>
          <a:p>
            <a:pPr marL="285750" indent="-285750">
              <a:defRPr/>
            </a:pPr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Beneficiary Designation (Retirement Asset)</a:t>
            </a:r>
          </a:p>
          <a:p>
            <a:pPr marL="285750" indent="-285750">
              <a:defRPr/>
            </a:pPr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Life Insurance and Life Insurance Beneficiary</a:t>
            </a:r>
          </a:p>
          <a:p>
            <a:pPr marL="285750" indent="-285750">
              <a:defRPr/>
            </a:pPr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Charitable Gift Annuity</a:t>
            </a:r>
          </a:p>
          <a:p>
            <a:pPr marL="285750" indent="-285750">
              <a:defRPr/>
            </a:pPr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Charitable Remainder Trust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5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77A9F280E7994A8A30A12A147EA6F5" ma:contentTypeVersion="18" ma:contentTypeDescription="Create a new document." ma:contentTypeScope="" ma:versionID="450e5067d954642f664229490ee8163f">
  <xsd:schema xmlns:xsd="http://www.w3.org/2001/XMLSchema" xmlns:xs="http://www.w3.org/2001/XMLSchema" xmlns:p="http://schemas.microsoft.com/office/2006/metadata/properties" xmlns:ns2="d5682126-7981-45b0-b40d-f8a777fee0b6" xmlns:ns3="f8a9b8e6-f018-4780-88b4-19292ae924ca" targetNamespace="http://schemas.microsoft.com/office/2006/metadata/properties" ma:root="true" ma:fieldsID="e20a021be2fc4e2a29912770f5fb06c1" ns2:_="" ns3:_="">
    <xsd:import namespace="d5682126-7981-45b0-b40d-f8a777fee0b6"/>
    <xsd:import namespace="f8a9b8e6-f018-4780-88b4-19292ae924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682126-7981-45b0-b40d-f8a777fee0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4c4cb15-ab40-4885-a2d2-31fd666c13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a9b8e6-f018-4780-88b4-19292ae924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def5fc-4c0f-4228-9a08-34c99ac6ddc6}" ma:internalName="TaxCatchAll" ma:showField="CatchAllData" ma:web="f8a9b8e6-f018-4780-88b4-19292ae924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a9b8e6-f018-4780-88b4-19292ae924ca" xsi:nil="true"/>
    <lcf76f155ced4ddcb4097134ff3c332f xmlns="d5682126-7981-45b0-b40d-f8a777fee0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093888-0B5F-4DD7-AB52-A10A44EF63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75782D-5524-4497-BF86-BC527C23BDB5}">
  <ds:schemaRefs>
    <ds:schemaRef ds:uri="d5682126-7981-45b0-b40d-f8a777fee0b6"/>
    <ds:schemaRef ds:uri="f8a9b8e6-f018-4780-88b4-19292ae924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BE93FA7-8384-4C46-8EAF-58E9AF8969EB}">
  <ds:schemaRefs>
    <ds:schemaRef ds:uri="d5682126-7981-45b0-b40d-f8a777fee0b6"/>
    <ds:schemaRef ds:uri="f8a9b8e6-f018-4780-88b4-19292ae924c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30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waring</dc:creator>
  <cp:revision>1</cp:revision>
  <cp:lastPrinted>2017-05-09T12:52:47Z</cp:lastPrinted>
  <dcterms:created xsi:type="dcterms:W3CDTF">2014-10-10T19:09:14Z</dcterms:created>
  <dcterms:modified xsi:type="dcterms:W3CDTF">2025-04-04T15:02:05Z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0x0101001C77A9F280E7994A8A30A12A147EA6F5</vt:lpwstr>
  </property>
  <property fmtid="{D5CDD505-2E9C-101B-9397-08002B2CF9AE}" pid="3" name="Order">
    <vt:r8>2481900</vt:r8>
  </property>
  <property fmtid="{D5CDD505-2E9C-101B-9397-08002B2CF9AE}" pid="4" name="MediaServiceImageTags">
    <vt:lpwstr/>
  </property>
</Properties>
</file>